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6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35756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Несколько  универсальных рецептов успешного выполнения тестирования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5572140"/>
            <a:ext cx="5000628" cy="7810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2"/>
            <a:ext cx="3061574" cy="2284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214422"/>
            <a:ext cx="8329642" cy="4911741"/>
          </a:xfrm>
        </p:spPr>
        <p:txBody>
          <a:bodyPr>
            <a:normAutofit/>
          </a:bodyPr>
          <a:lstStyle/>
          <a:p>
            <a:pPr lvl="0"/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Проверяй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пробежать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глазами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заметить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явные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огорчайся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Стремись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решенных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тобой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вполне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4285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имеешь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подачу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апелляции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ЕГЭ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руководителю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выходя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имеешь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подать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апелляцию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конфликтную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объявления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внимателен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285860"/>
            <a:ext cx="4244280" cy="484030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необходимую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буквами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запомнишь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твоих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071942"/>
            <a:ext cx="2803768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357298"/>
            <a:ext cx="1905000" cy="240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Соблюдай</a:t>
            </a:r>
            <a:r>
              <a:rPr lang="en-US" b="1" i="1" dirty="0" smtClean="0"/>
              <a:t> </a:t>
            </a:r>
            <a:r>
              <a:rPr lang="en-US" b="1" i="1" dirty="0" err="1" smtClean="0"/>
              <a:t>правила</a:t>
            </a:r>
            <a:r>
              <a:rPr lang="en-US" b="1" i="1" dirty="0" smtClean="0"/>
              <a:t> </a:t>
            </a:r>
            <a:r>
              <a:rPr lang="en-US" b="1" i="1" dirty="0" err="1" smtClean="0"/>
              <a:t>поведения</a:t>
            </a:r>
            <a:r>
              <a:rPr lang="en-US" b="1" i="1" dirty="0" smtClean="0"/>
              <a:t> </a:t>
            </a:r>
            <a:r>
              <a:rPr lang="en-US" b="1" i="1" dirty="0" err="1" smtClean="0"/>
              <a:t>на</a:t>
            </a:r>
            <a:r>
              <a:rPr lang="en-US" b="1" i="1" dirty="0" smtClean="0"/>
              <a:t> </a:t>
            </a:r>
            <a:r>
              <a:rPr lang="en-US" b="1" i="1" dirty="0" err="1" smtClean="0"/>
              <a:t>экзамене</a:t>
            </a:r>
            <a:r>
              <a:rPr lang="en-US" b="1" i="1" dirty="0" smtClean="0"/>
              <a:t>!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выкрикивай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хочешь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ЕГЭ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касаться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ответят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регистрационного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трудностей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тестопакетом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опечатки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непропечатанные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2837600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3" y="4081482"/>
            <a:ext cx="2143125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Сосредоточься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прояснил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непонятные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сосредоточиться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забыть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существовать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Торопись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спеша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500306"/>
            <a:ext cx="3231111" cy="2423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285728"/>
            <a:ext cx="3428992" cy="639762"/>
          </a:xfrm>
        </p:spPr>
        <p:txBody>
          <a:bodyPr/>
          <a:lstStyle/>
          <a:p>
            <a:pPr algn="ctr"/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бойся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1196752"/>
            <a:ext cx="2757478" cy="4911741"/>
          </a:xfrm>
        </p:spPr>
        <p:txBody>
          <a:bodyPr/>
          <a:lstStyle/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твоих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вписать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перечитай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дважды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убедись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4876" y="285728"/>
            <a:ext cx="4041775" cy="639762"/>
          </a:xfrm>
        </p:spPr>
        <p:txBody>
          <a:bodyPr/>
          <a:lstStyle/>
          <a:p>
            <a:pPr algn="ctr"/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Начни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легкого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030819" y="1285860"/>
            <a:ext cx="4041775" cy="484030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сомневаешься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останавливаясь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вызвать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раздумья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успокоишься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начнет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войдешь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освободишься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нервозности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000240"/>
            <a:ext cx="1771650" cy="2581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4040188" cy="639762"/>
          </a:xfrm>
        </p:spPr>
        <p:txBody>
          <a:bodyPr/>
          <a:lstStyle/>
          <a:p>
            <a:pPr algn="ctr"/>
            <a:r>
              <a:rPr lang="en-US" i="1" dirty="0" err="1" smtClean="0"/>
              <a:t>Читай</a:t>
            </a:r>
            <a:r>
              <a:rPr lang="en-US" i="1" dirty="0" smtClean="0"/>
              <a:t> </a:t>
            </a:r>
            <a:r>
              <a:rPr lang="en-US" i="1" dirty="0" err="1" smtClean="0"/>
              <a:t>задание</a:t>
            </a:r>
            <a:r>
              <a:rPr lang="en-US" i="1" dirty="0" smtClean="0"/>
              <a:t> </a:t>
            </a:r>
            <a:r>
              <a:rPr lang="en-US" i="1" dirty="0" err="1" smtClean="0"/>
              <a:t>до</a:t>
            </a:r>
            <a:r>
              <a:rPr lang="en-US" i="1" dirty="0" smtClean="0"/>
              <a:t> </a:t>
            </a:r>
            <a:r>
              <a:rPr lang="en-US" i="1" dirty="0" err="1" smtClean="0"/>
              <a:t>конца</a:t>
            </a:r>
            <a:r>
              <a:rPr lang="en-US" i="1" dirty="0" smtClean="0"/>
              <a:t>!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142984"/>
            <a:ext cx="3543296" cy="4983179"/>
          </a:xfrm>
        </p:spPr>
        <p:txBody>
          <a:bodyPr>
            <a:normAutofit/>
          </a:bodyPr>
          <a:lstStyle/>
          <a:p>
            <a:pPr lvl="0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Спешка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стараешься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достраиваешь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концовку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собственном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верный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совершить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досадные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самых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легких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вопросах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4876" y="428604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Думай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текущем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задании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429125" y="1142984"/>
            <a:ext cx="4257676" cy="52864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видишь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забудь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тестах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решенном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тобой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мешают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сконцентрироваться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ругой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бесценный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забудь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оказалось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зубам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Думай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шанс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набрать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Пропускай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4038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непонятные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найдутся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справишься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глупо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дошел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застрял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714752"/>
            <a:ext cx="311321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29064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0520"/>
            <a:ext cx="8229600" cy="857232"/>
          </a:xfrm>
        </p:spPr>
        <p:txBody>
          <a:bodyPr>
            <a:normAutofit/>
          </a:bodyPr>
          <a:lstStyle/>
          <a:p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Исключай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Угадывай!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быстрее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сразу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сконцентрировать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одном-двух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пяти–семи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гораздо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труднее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интуитивно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можешь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предпочесть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какой-то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интуиции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доверять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867298"/>
            <a:ext cx="2714644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Запланируй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круга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отведенного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пройтись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доступным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успеешь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набрать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подумать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трудными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вначале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пришлось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пропустить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35869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712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Несколько  универсальных рецептов успешного выполнения тестирования </vt:lpstr>
      <vt:lpstr>Будь внимателен! </vt:lpstr>
      <vt:lpstr>Соблюдай правила поведения на экзамене! </vt:lpstr>
      <vt:lpstr>Сосредоточься!</vt:lpstr>
      <vt:lpstr>Презентация PowerPoint</vt:lpstr>
      <vt:lpstr>Презентация PowerPoint</vt:lpstr>
      <vt:lpstr>Пропускай! </vt:lpstr>
      <vt:lpstr>Исключай!   Угадывай!</vt:lpstr>
      <vt:lpstr>Запланируй два круга!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Несколько  универсальных рецептов успешной тактики  выполнения тестирования </dc:title>
  <cp:lastModifiedBy>МЕД. ПУНКТ</cp:lastModifiedBy>
  <cp:revision>9</cp:revision>
  <dcterms:modified xsi:type="dcterms:W3CDTF">2016-02-11T06:35:44Z</dcterms:modified>
</cp:coreProperties>
</file>