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2195736" y="358195"/>
            <a:ext cx="4680520" cy="4521559"/>
          </a:xfrm>
          <a:prstGeom prst="rect">
            <a:avLst/>
          </a:prstGeom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3056"/>
            </a:avLst>
          </a:prstGeom>
          <a:blipFill dpi="0" rotWithShape="1">
            <a:blip r:embed="rId15" cstate="print">
              <a:lum bright="20000"/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5486"/>
            <a:ext cx="8064896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 ли ваш ребенок к школе</a:t>
            </a:r>
            <a:endParaRPr lang="ru-RU" dirty="0">
              <a:solidFill>
                <a:srgbClr val="FF01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71750"/>
            <a:ext cx="8568952" cy="2232248"/>
          </a:xfrm>
        </p:spPr>
        <p:txBody>
          <a:bodyPr>
            <a:normAutofit fontScale="92500" lnSpcReduction="10000"/>
          </a:bodyPr>
          <a:lstStyle/>
          <a:p>
            <a:r>
              <a:rPr lang="ru-RU" sz="3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 для родителей</a:t>
            </a:r>
          </a:p>
          <a:p>
            <a:endParaRPr lang="ru-RU" dirty="0" smtClean="0"/>
          </a:p>
          <a:p>
            <a:pPr algn="r"/>
            <a:r>
              <a:rPr lang="ru-RU" sz="19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Педагог-психолог высшей </a:t>
            </a:r>
          </a:p>
          <a:p>
            <a:pPr algn="r"/>
            <a:r>
              <a:rPr lang="ru-RU" sz="19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квалификационной категории</a:t>
            </a:r>
          </a:p>
          <a:p>
            <a:pPr algn="r"/>
            <a:r>
              <a:rPr lang="ru-RU" sz="19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Иванова Ю.В</a:t>
            </a:r>
            <a:r>
              <a:rPr lang="ru-RU" sz="24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9428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17. Любит ли Ваш ребенок заниматься самостоятельно – рисовать, собирать мозаику и т.д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.? (проявляет ли интерес к творческим делам помимо просмотров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гаджетов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18. Может ли Ваш ребенок понимать и точно выполнять словесные инструкции?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(слышит вас и выполняет все, о чем вы его просите)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9385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Посчитайте  количество положительных ответов на вопросы теста.</a:t>
            </a:r>
          </a:p>
          <a:p>
            <a:pPr algn="just"/>
            <a:r>
              <a:rPr lang="ru-RU" sz="2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на 15-18 вопросов вы ответили положительно – можно считать, что ребенок вполне готов, чтобы идти в школу. Возникающие трудности будут преодолимы.</a:t>
            </a: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положительных ответов на 10-14 вопросов – то вам следует обратить внимание на содержание тех вопросов, на которые Вы ответили отрицанием. Именно к этому Вам предстоит приложить больше усилий.</a:t>
            </a:r>
          </a:p>
          <a:p>
            <a:pPr marL="0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положительных ответов меньше 9, то постарайтесь уделять больше времени занятиям с ребенком и обратите особое внимание на то, чего он не умеет! Не тяните время и не ждите, что все придет само, лучше </a:t>
            </a:r>
            <a:r>
              <a:rPr lang="ru-RU" sz="2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отведите к специалистам, которые смогут помочь на курсах подготовки к школе.</a:t>
            </a:r>
          </a:p>
          <a:p>
            <a:pPr algn="ctr">
              <a:buNone/>
            </a:pPr>
            <a:r>
              <a:rPr lang="ru-RU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Вашему ребенку нет 7 лет и вы планируете идти в школу, отведите его на диагностику к школьному психологу, чтобы точно определить готовность будущего первоклассника!</a:t>
            </a:r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4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школе (Да/Нет)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Хочет ли Ваш ребенок идти в школу?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Привлекает ли Вашего ребенка в школе то, что в ней будет интересно и он много узнает?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2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Может ли Ваш ребенок заниматься самостоятельно каким-либо делом, требующим сосредоточения в течение 30 минут</a:t>
            </a:r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(читать, считать, писать, вышивать)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2895787"/>
            <a:ext cx="8291264" cy="16988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Верно ли, что Ваш ребенок в присутствии незнакомых нисколько не стесняется?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(Может спросить или попросить подать, показать что-либо у взрослых.)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 Умеет ли Ваш ребенок составлять рассказы по картинке не короче чем из 5 предложений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(Это может быть описание одной картинки или составление рассказа по серии картинок.)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 Может ли Ваш ребенок рассказать наизусть несколько стихотворений?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(Так же с удовольствием дети запоминают считалки, что облегчит их будущую социализацию в школе.)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 Умеет ли он изменять существительные по числам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(1-яблоко, 2,3,4,5-яблок; 1-игра, 2 –игры,3, 4, 5-игр)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8. Умеет ли Ваш ребенок читать по слогам или, что еще лучше целыми словами?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9. Умеет ли Ваш ребенок считать до 10 и обратно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(может ли посчитать по заданию от 2 до 5, от 7до 3)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1560" y="2895787"/>
            <a:ext cx="8075240" cy="1698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10. Может ли он решать простые задачи на вычитание или прибавление единицы?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11. Верно ли, что ваш ребенок имеет твердую руку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 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(может рисовать простые геометрические фигуры и графические узоры четкими линиями и средним нажимом, соблюдая размер рисунка)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12. Любит ли он рисовать и раскрашивать картинки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(может раскрасить картинку не выезжая за контур)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13. Может ли Ваш ребенок пользоваться ножницами и клеем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(умеет выстригать фигуры по контуру и приклеивать, соблюдая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нужное расстояние между ними)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14. Может ли он собрать разрезную картинку из 5 частей за 1 минуту?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48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 оцените подготовленность ребенка к обучению в школе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137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15. Знает ли ребенок названия диких и домашних животных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(может перечислить не менее 5 названий животных, зверей, птиц)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2895787"/>
            <a:ext cx="8219256" cy="16988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16. Может ли он обобщать понятия?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(все перечисленные понятия назвать общим словом, например: стол, стул, шкаф, табурет – мебель)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360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668</Words>
  <Application>Microsoft Office PowerPoint</Application>
  <PresentationFormat>Экран (16:9)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Готов ли ваш ребенок к школе</vt:lpstr>
      <vt:lpstr>Объективно оцените подготовленность ребенка к обучению в школе (Да/Нет)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  <vt:lpstr>Объективно оцените подготовленность ребенка к обучению в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</dc:title>
  <dc:subject>Мои шаблоны</dc:subject>
  <dc:creator>Бейгул Ольга Куприяновна г. Антрацит</dc:creator>
  <cp:lastModifiedBy>Дима Иванов</cp:lastModifiedBy>
  <cp:revision>175</cp:revision>
  <dcterms:created xsi:type="dcterms:W3CDTF">2018-01-15T20:25:45Z</dcterms:created>
  <dcterms:modified xsi:type="dcterms:W3CDTF">2020-11-04T12:26:45Z</dcterms:modified>
</cp:coreProperties>
</file>