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922D2E3-27E9-4BA9-A879-16D70AC63641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C5852AC-D9FE-4F96-9679-6D31A124C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22D2E3-27E9-4BA9-A879-16D70AC63641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852AC-D9FE-4F96-9679-6D31A124C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922D2E3-27E9-4BA9-A879-16D70AC63641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5852AC-D9FE-4F96-9679-6D31A124C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22D2E3-27E9-4BA9-A879-16D70AC63641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852AC-D9FE-4F96-9679-6D31A124C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22D2E3-27E9-4BA9-A879-16D70AC63641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C5852AC-D9FE-4F96-9679-6D31A124C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22D2E3-27E9-4BA9-A879-16D70AC63641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852AC-D9FE-4F96-9679-6D31A124C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22D2E3-27E9-4BA9-A879-16D70AC63641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852AC-D9FE-4F96-9679-6D31A124C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22D2E3-27E9-4BA9-A879-16D70AC63641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852AC-D9FE-4F96-9679-6D31A124C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22D2E3-27E9-4BA9-A879-16D70AC63641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852AC-D9FE-4F96-9679-6D31A124C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22D2E3-27E9-4BA9-A879-16D70AC63641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852AC-D9FE-4F96-9679-6D31A124C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22D2E3-27E9-4BA9-A879-16D70AC63641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852AC-D9FE-4F96-9679-6D31A124C1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922D2E3-27E9-4BA9-A879-16D70AC63641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C5852AC-D9FE-4F96-9679-6D31A124C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Социально-педагогический проект : «Я талантлив!»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/>
              <a:t> </a:t>
            </a:r>
            <a:r>
              <a:rPr lang="ru-RU" sz="4000" dirty="0" smtClean="0"/>
              <a:t>Цель проекта</a:t>
            </a: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</a:t>
            </a:r>
            <a:r>
              <a:rPr lang="ru-RU" sz="4000" dirty="0" smtClean="0"/>
              <a:t>( педагогическая):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Развитие творческих способностей обучающихся и  привлечение </a:t>
            </a:r>
            <a:r>
              <a:rPr lang="ru-RU" sz="2400" dirty="0"/>
              <a:t>родителей к развитию творческих возможностей </a:t>
            </a:r>
            <a:r>
              <a:rPr lang="ru-RU" sz="2400" dirty="0" smtClean="0"/>
              <a:t> своих  детей</a:t>
            </a:r>
            <a:r>
              <a:rPr lang="ru-RU" sz="2400" dirty="0"/>
              <a:t>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/>
              <a:t> </a:t>
            </a:r>
            <a:r>
              <a:rPr lang="ru-RU" sz="4000" dirty="0" smtClean="0"/>
              <a:t>Цель проекта (детская): </a:t>
            </a:r>
          </a:p>
          <a:p>
            <a:pPr>
              <a:buNone/>
            </a:pPr>
            <a:r>
              <a:rPr lang="ru-RU" sz="4000" dirty="0" smtClean="0"/>
              <a:t>   </a:t>
            </a:r>
            <a:r>
              <a:rPr lang="ru-RU" sz="2400" dirty="0" smtClean="0"/>
              <a:t>Проявить свои творческие способности : показать свой талант другим, составить  презентацию и получить одобрение одноклассников.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2400" dirty="0" smtClean="0"/>
              <a:t>1. Развивать музыкальные, изобразительные способности, вызвать интерес к поэзии. </a:t>
            </a:r>
          </a:p>
          <a:p>
            <a:pPr>
              <a:buNone/>
            </a:pPr>
            <a:r>
              <a:rPr lang="ru-RU" sz="2400" dirty="0" smtClean="0"/>
              <a:t>2. Развивать познавательные навыки обучающихся, умение выявить и показать свои способности, социализация личности. </a:t>
            </a:r>
          </a:p>
          <a:p>
            <a:pPr>
              <a:buNone/>
            </a:pPr>
            <a:r>
              <a:rPr lang="ru-RU" sz="2400" dirty="0" smtClean="0"/>
              <a:t>3. Развивать коммуникативные способности, формирование моральных и нравственных качеств.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 Первый этап проекта </a:t>
            </a:r>
            <a:br>
              <a:rPr lang="ru-RU" sz="4000" dirty="0" smtClean="0"/>
            </a:br>
            <a:r>
              <a:rPr lang="ru-RU" sz="4000" dirty="0" smtClean="0"/>
              <a:t>сентябрь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Стартовые классные часы ( презентация)</a:t>
            </a:r>
          </a:p>
          <a:p>
            <a:pPr>
              <a:buNone/>
            </a:pPr>
            <a:r>
              <a:rPr lang="ru-RU" altLang="ru-RU" sz="2400" dirty="0" smtClean="0">
                <a:solidFill>
                  <a:srgbClr val="800000"/>
                </a:solidFill>
                <a:latin typeface="Arial Black" pitchFamily="34" charset="0"/>
              </a:rPr>
              <a:t>                     </a:t>
            </a:r>
          </a:p>
          <a:p>
            <a:pPr>
              <a:buNone/>
            </a:pPr>
            <a:r>
              <a:rPr lang="ru-RU" altLang="ru-RU" sz="2400" dirty="0">
                <a:solidFill>
                  <a:srgbClr val="800000"/>
                </a:solidFill>
                <a:latin typeface="Arial Black" pitchFamily="34" charset="0"/>
              </a:rPr>
              <a:t> </a:t>
            </a:r>
            <a:r>
              <a:rPr lang="ru-RU" altLang="ru-RU" sz="2400" dirty="0" smtClean="0">
                <a:solidFill>
                  <a:srgbClr val="800000"/>
                </a:solidFill>
                <a:latin typeface="Arial Black" pitchFamily="34" charset="0"/>
              </a:rPr>
              <a:t>                      «Я талантлив!»</a:t>
            </a:r>
            <a:endParaRPr lang="ru-RU" sz="24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3212976"/>
            <a:ext cx="4705350" cy="30560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Второй этап: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400" dirty="0" smtClean="0"/>
              <a:t>Педагог: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Подготовка к концерту, посвященному Дню матери.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Составление сценария.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Отбор материала.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Репетиции с детьми. </a:t>
            </a:r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None/>
            </a:pPr>
            <a:r>
              <a:rPr lang="ru-RU" sz="2400" dirty="0" smtClean="0"/>
              <a:t>Дети: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Составление презентаций.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Репетиции к концерту. </a:t>
            </a:r>
          </a:p>
          <a:p>
            <a:pPr marL="457200" indent="-457200">
              <a:buAutoNum type="arabicPeriod"/>
            </a:pP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Третий Этап: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7527032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Концерт, посвященный Дню матери 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1026" name="Picture 2" descr="F:\ФОТО\IMG_3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6768752" cy="422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Четвёртый этап: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Педагог: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Организация агитбригады.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Подготовка детей к мини- концертам, посвященным праздникам : Новый год,          8 Марта. </a:t>
            </a:r>
          </a:p>
          <a:p>
            <a:pPr marL="457200" indent="-457200">
              <a:buNone/>
            </a:pPr>
            <a:r>
              <a:rPr lang="ru-RU" sz="2400" dirty="0" smtClean="0"/>
              <a:t>Дети: </a:t>
            </a:r>
          </a:p>
          <a:p>
            <a:pPr marL="457200" indent="-457200">
              <a:buNone/>
            </a:pPr>
            <a:r>
              <a:rPr lang="ru-RU" sz="2400" dirty="0" smtClean="0"/>
              <a:t>1. Репетиции к мини- концертам.</a:t>
            </a:r>
          </a:p>
          <a:p>
            <a:pPr marL="457200" indent="-457200">
              <a:buAutoNum type="arabicPeriod"/>
            </a:pP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Пятый Этап: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Педагог: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Подготовка и проведение родительского собрания на тему: « Обучение с увлечением».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Отбор материала, составление презентации, подготовка детей к выступлению перед родителями. </a:t>
            </a:r>
          </a:p>
          <a:p>
            <a:pPr marL="457200" indent="-457200">
              <a:buNone/>
            </a:pPr>
            <a:r>
              <a:rPr lang="ru-RU" sz="2400" dirty="0" smtClean="0"/>
              <a:t>Дети: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Составление презентации.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Репетиции к выступлению.</a:t>
            </a:r>
          </a:p>
          <a:p>
            <a:pPr marL="457200" indent="-457200">
              <a:buAutoNum type="arabicPeriod"/>
            </a:pP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Шестой этап: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50429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dirty="0" smtClean="0"/>
              <a:t>Родительское собрание на тему : «Обучение с увлечением». </a:t>
            </a:r>
          </a:p>
          <a:p>
            <a:pPr>
              <a:buNone/>
            </a:pPr>
            <a:r>
              <a:rPr lang="ru-RU" sz="1600" dirty="0" smtClean="0"/>
              <a:t>                                                                            </a:t>
            </a:r>
          </a:p>
          <a:p>
            <a:pPr>
              <a:buNone/>
            </a:pPr>
            <a:r>
              <a:rPr lang="ru-RU" sz="1600" b="1" dirty="0" smtClean="0"/>
              <a:t>                                                                              Учитель начальных классов: Смирнова С.Б.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   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1600" b="1" dirty="0" smtClean="0"/>
              <a:t>Психолог школы: 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Психолог школы:</a:t>
            </a:r>
          </a:p>
          <a:p>
            <a:pPr>
              <a:buNone/>
            </a:pPr>
            <a:r>
              <a:rPr lang="ru-RU" sz="1600" b="1" dirty="0" smtClean="0"/>
              <a:t>Иванова Ю.В. 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                               </a:t>
            </a:r>
          </a:p>
          <a:p>
            <a:pPr>
              <a:buNone/>
            </a:pPr>
            <a:r>
              <a:rPr lang="ru-RU" sz="1600" b="1" dirty="0" smtClean="0"/>
              <a:t>                                          Социальный педагог: </a:t>
            </a:r>
            <a:r>
              <a:rPr lang="ru-RU" sz="1600" b="1" dirty="0" err="1" smtClean="0"/>
              <a:t>Семушина</a:t>
            </a:r>
            <a:r>
              <a:rPr lang="ru-RU" sz="1600" b="1" dirty="0" smtClean="0"/>
              <a:t> А. И.</a:t>
            </a:r>
          </a:p>
          <a:p>
            <a:pPr>
              <a:buNone/>
            </a:pPr>
            <a:r>
              <a:rPr lang="ru-RU" sz="1600" b="1" dirty="0" smtClean="0"/>
              <a:t>                               </a:t>
            </a:r>
            <a:endParaRPr lang="ru-RU" sz="1600" b="1" dirty="0"/>
          </a:p>
        </p:txBody>
      </p:sp>
      <p:pic>
        <p:nvPicPr>
          <p:cNvPr id="2050" name="Picture 2" descr="F:\2016-02-16\DSC01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2448272" cy="2304256"/>
          </a:xfrm>
          <a:prstGeom prst="rect">
            <a:avLst/>
          </a:prstGeom>
          <a:noFill/>
        </p:spPr>
      </p:pic>
      <p:pic>
        <p:nvPicPr>
          <p:cNvPr id="2051" name="Picture 3" descr="F:\2016-02-16\DSC01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2592288" cy="2304256"/>
          </a:xfrm>
          <a:prstGeom prst="rect">
            <a:avLst/>
          </a:prstGeom>
          <a:noFill/>
        </p:spPr>
      </p:pic>
      <p:pic>
        <p:nvPicPr>
          <p:cNvPr id="2052" name="Picture 4" descr="F:\2016-02-16\DSC015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284984"/>
            <a:ext cx="280831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Выступление детей: </a:t>
            </a:r>
            <a:endParaRPr lang="ru-RU" sz="4000" dirty="0"/>
          </a:p>
        </p:txBody>
      </p:sp>
      <p:pic>
        <p:nvPicPr>
          <p:cNvPr id="3074" name="Picture 2" descr="F:\2016-02-16\DSC015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1"/>
            <a:ext cx="3528392" cy="2232248"/>
          </a:xfrm>
          <a:prstGeom prst="rect">
            <a:avLst/>
          </a:prstGeom>
          <a:noFill/>
        </p:spPr>
      </p:pic>
      <p:pic>
        <p:nvPicPr>
          <p:cNvPr id="3075" name="Picture 3" descr="F:\2016-02-16\DSC015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2"/>
            <a:ext cx="3672408" cy="2376264"/>
          </a:xfrm>
          <a:prstGeom prst="rect">
            <a:avLst/>
          </a:prstGeom>
          <a:noFill/>
        </p:spPr>
      </p:pic>
      <p:pic>
        <p:nvPicPr>
          <p:cNvPr id="3076" name="Picture 4" descr="F:\2016-02-16\DSC015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3056"/>
            <a:ext cx="3600400" cy="2924944"/>
          </a:xfrm>
          <a:prstGeom prst="rect">
            <a:avLst/>
          </a:prstGeom>
          <a:noFill/>
        </p:spPr>
      </p:pic>
      <p:pic>
        <p:nvPicPr>
          <p:cNvPr id="3077" name="Picture 5" descr="F:\2016-02-16\DSC015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149080"/>
            <a:ext cx="3888432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271</Words>
  <Application>Microsoft Office PowerPoint</Application>
  <PresentationFormat>Экран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Социально-педагогический проект : «Я талантлив!»</vt:lpstr>
      <vt:lpstr>Задачи проекта:</vt:lpstr>
      <vt:lpstr> Первый этап проекта  сентябрь</vt:lpstr>
      <vt:lpstr>Второй этап:</vt:lpstr>
      <vt:lpstr>Третий Этап:</vt:lpstr>
      <vt:lpstr>Четвёртый этап:</vt:lpstr>
      <vt:lpstr>Пятый Этап:</vt:lpstr>
      <vt:lpstr>Шестой этап:</vt:lpstr>
      <vt:lpstr>Выступление детей: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Социально-педагогический проект : «Я талантлив!»</dc:title>
  <dc:creator>Olga</dc:creator>
  <cp:lastModifiedBy>Olga</cp:lastModifiedBy>
  <cp:revision>12</cp:revision>
  <dcterms:created xsi:type="dcterms:W3CDTF">2016-03-27T15:55:12Z</dcterms:created>
  <dcterms:modified xsi:type="dcterms:W3CDTF">2016-06-02T19:26:14Z</dcterms:modified>
</cp:coreProperties>
</file>