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8" r:id="rId3"/>
    <p:sldId id="264" r:id="rId4"/>
    <p:sldId id="293" r:id="rId5"/>
    <p:sldId id="285" r:id="rId6"/>
    <p:sldId id="289" r:id="rId7"/>
    <p:sldId id="295" r:id="rId8"/>
    <p:sldId id="282" r:id="rId9"/>
    <p:sldId id="29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57D04-B0E8-4B7F-9DDC-94DD8CBD570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9D35-1581-4DA4-8D2F-939816AA0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2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20080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Бригантина</a:t>
            </a:r>
            <a:r>
              <a:rPr lang="ru-RU" sz="6700" dirty="0" smtClean="0">
                <a:solidFill>
                  <a:schemeClr val="tx1"/>
                </a:solidFill>
              </a:rPr>
              <a:t/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5-</a:t>
            </a:r>
            <a:r>
              <a:rPr lang="ru-RU" sz="6700" dirty="0">
                <a:solidFill>
                  <a:schemeClr val="tx1"/>
                </a:solidFill>
              </a:rPr>
              <a:t>8</a:t>
            </a:r>
            <a:r>
              <a:rPr lang="ru-RU" sz="6700" dirty="0" smtClean="0">
                <a:solidFill>
                  <a:schemeClr val="tx1"/>
                </a:solidFill>
              </a:rPr>
              <a:t> классы</a:t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итоги 2023-2024  года </a:t>
            </a:r>
            <a:br>
              <a:rPr lang="ru-RU" sz="6700" dirty="0" smtClean="0">
                <a:solidFill>
                  <a:schemeClr val="tx1"/>
                </a:solidFill>
              </a:rPr>
            </a:br>
            <a:endParaRPr lang="ru-RU" sz="6700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Наташа\Downloads\1677045608_gas-kvas-com-p-risunki-na-temu-pedagogika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Наши праздники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6043"/>
            <a:ext cx="3886178" cy="2448272"/>
          </a:xfrm>
          <a:prstGeom prst="rect">
            <a:avLst/>
          </a:prstGeom>
        </p:spPr>
      </p:pic>
      <p:pic>
        <p:nvPicPr>
          <p:cNvPr id="1028" name="Picture 4" descr="C:\Users\Наташа\Desktop\1715146654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47" y="1106043"/>
            <a:ext cx="4065045" cy="2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ша\Desktop\1715146654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3680942"/>
            <a:ext cx="5381951" cy="29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ша\Desktop\1715146654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56" y="3680942"/>
            <a:ext cx="3965908" cy="29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патриоты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аташа\Desktop\1715146654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392171" cy="22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таша\Desktop\1715146654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54" y="1412776"/>
            <a:ext cx="4472264" cy="20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ша\Desktop\1715146654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9768"/>
            <a:ext cx="7403650" cy="30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Мы за безопасность дорожного движения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Наташа\Desktop\1715146654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1399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ша\Downloads\IMG_20231120_143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413248" cy="32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таша\Desktop\1715146654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4124036"/>
            <a:ext cx="4591000" cy="27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ша\Downloads\IMG_20231030_122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2311"/>
            <a:ext cx="3997424" cy="24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ша\Downloads\IMG_20230920_123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89" y="1444855"/>
            <a:ext cx="2304256" cy="26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1109413" cy="114677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Мы заботимся о природе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Наташа\Desktop\1715146654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2753"/>
            <a:ext cx="4968552" cy="24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а\Desktop\171514665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2753"/>
            <a:ext cx="3168352" cy="543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ша\Downloads\1715150944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" y="3789425"/>
            <a:ext cx="4968552" cy="29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27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Мы заботимся о птицах  бездомных животных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Наташа\Downloads\1715148675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18" y="1700808"/>
            <a:ext cx="3099698" cy="46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ша\Downloads\IMG_20231004_102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3117"/>
            <a:ext cx="4896544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ша\Desktop\1715146654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48965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Благотворительные акции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Наташа\Desktop\171514665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ша\Desktop\1715146654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9065"/>
            <a:ext cx="43204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ша\Downloads\IMG_20231002_09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375"/>
            <a:ext cx="4572000" cy="29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ша\Desktop\1715146654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72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Конкурсы за честь школы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Наташа\Downloads\1715150976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1845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ша\Downloads\1715151008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30466"/>
            <a:ext cx="4139952" cy="26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таша\Downloads\1715151023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0686"/>
            <a:ext cx="2641112" cy="29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аташа\Desktop\vpRfR3pGB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96785"/>
            <a:ext cx="3958783" cy="27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666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1334</TotalTime>
  <Words>28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Бригантина 5-8 классы итоги 2023-2024  года  </vt:lpstr>
      <vt:lpstr>Наши праздники </vt:lpstr>
      <vt:lpstr>Мы патриоты</vt:lpstr>
      <vt:lpstr>Мы за безопасность дорожного движения</vt:lpstr>
      <vt:lpstr>Мы заботимся о природе</vt:lpstr>
      <vt:lpstr>Мы заботимся о птицах  бездомных животных</vt:lpstr>
      <vt:lpstr>Благотворительные акции</vt:lpstr>
      <vt:lpstr>Конкурсы за честь школы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75</cp:revision>
  <dcterms:modified xsi:type="dcterms:W3CDTF">2024-05-13T05:15:43Z</dcterms:modified>
</cp:coreProperties>
</file>