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3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D8DD06-4014-4E9E-93B5-8255CD5967E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F9BD7C-17E3-4AA9-B10F-DC78C257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frm=1&amp;source=images&amp;cd=&amp;cad=rja&amp;docid=Eqnt0M360NjjWM&amp;tbnid=X9NGCMPIz18UTM:&amp;ved=0CAUQjRw&amp;url=http://orel.bezformata.ru/listnews/situatciyu-god-ohrani-okruzhayushej/10559567/&amp;ei=fUhuUovYE4in4ASd34CQAw&amp;bvm=bv.55123115,d.bGE&amp;psig=AFQjCNHa7CUcllui1UdexflNgXTSzLNmWg&amp;ust=138304559980013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6916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Отделение естественно-научных дисциплин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Всем кто принял  участие в мероприятиях года окружающей среды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irc_mi" descr="http://bezformata.ru/content/Images/000/040/684/image4068473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9478"/>
            <a:ext cx="5040560" cy="294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1" y="4581128"/>
            <a:ext cx="8606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Большое спасибо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Экология сегодня – это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Наука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Мировоззрение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Отношение к себе, здоровье человека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Позиционирование человека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в природе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Политика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Экономика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Культура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https://encrypted-tbn0.gstatic.com/images?q=tbn:ANd9GcQa8cn6XnEQUTwyVAlye_IS2jDbCOlKkffUtE9M7MN6EG30-6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encrypted-tbn3.gstatic.com/images?q=tbn:ANd9GcS3a194StavHg62R2LkgQI_2d1CDNY6BgyCe2XG-nMMsdnAnwuy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941168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encrypted-tbn2.gstatic.com/images?q=tbn:ANd9GcQJecMNhmjg2zvxmTwuG39qoq1F6RLjrB_HzMGA6ST23pG_OHO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1238" y="4941169"/>
            <a:ext cx="230722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encrypted-tbn3.gstatic.com/images?q=tbn:ANd9GcRDj4YPiuEuk8Jg4uMVU5N_AAquT_UdreNNeojQc8cJXwECzM4G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852936"/>
            <a:ext cx="2286000" cy="17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s://encrypted-tbn1.gstatic.com/images?q=tbn:ANd9GcRgXqk0gvlDUa9bIF6BB_o6Fm-ATSdulSAoMGnOGvTdp5fDSn6l2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48680"/>
            <a:ext cx="213227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логия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3286148" cy="237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Неделя Экологии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653136"/>
            <a:ext cx="223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Земли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5517232"/>
            <a:ext cx="25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Воды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4581128"/>
            <a:ext cx="3062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Космоса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143" y="2060848"/>
            <a:ext cx="2059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ru-RU" sz="3200" dirty="0" smtClean="0">
                <a:solidFill>
                  <a:schemeClr val="bg1"/>
                </a:solidFill>
              </a:rPr>
              <a:t>Охраны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природы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2372" y="2245514"/>
            <a:ext cx="1678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День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Помощи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6328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День Земли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Фото-конкурс </a:t>
            </a:r>
            <a:r>
              <a:rPr lang="ru-RU" sz="3200" dirty="0">
                <a:solidFill>
                  <a:schemeClr val="bg1"/>
                </a:solidFill>
              </a:rPr>
              <a:t>«Земля – наш дом». Учащиеся на сайт </a:t>
            </a:r>
            <a:r>
              <a:rPr lang="ru-RU" sz="3200" dirty="0" smtClean="0">
                <a:solidFill>
                  <a:schemeClr val="bg1"/>
                </a:solidFill>
              </a:rPr>
              <a:t>присылали  </a:t>
            </a:r>
            <a:r>
              <a:rPr lang="ru-RU" sz="3200" dirty="0">
                <a:solidFill>
                  <a:schemeClr val="bg1"/>
                </a:solidFill>
              </a:rPr>
              <a:t>фотографии, </a:t>
            </a:r>
            <a:r>
              <a:rPr lang="ru-RU" sz="3200" dirty="0" smtClean="0">
                <a:solidFill>
                  <a:schemeClr val="bg1"/>
                </a:solidFill>
              </a:rPr>
              <a:t>проводится </a:t>
            </a:r>
            <a:r>
              <a:rPr lang="ru-RU" sz="3200" dirty="0">
                <a:solidFill>
                  <a:schemeClr val="bg1"/>
                </a:solidFill>
              </a:rPr>
              <a:t>голосование за лучшие фотографии и выявляется </a:t>
            </a:r>
            <a:r>
              <a:rPr lang="ru-RU" sz="3200" dirty="0" smtClean="0">
                <a:solidFill>
                  <a:schemeClr val="bg1"/>
                </a:solidFill>
              </a:rPr>
              <a:t>победитель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5-11классы</a:t>
            </a:r>
          </a:p>
        </p:txBody>
      </p:sp>
    </p:spTree>
    <p:extLst>
      <p:ext uri="{BB962C8B-B14F-4D97-AF65-F5344CB8AC3E}">
        <p14:creationId xmlns:p14="http://schemas.microsoft.com/office/powerpoint/2010/main" xmlns="" val="35550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День Воды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«Вода, вода, кругом вода»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Конкурс мини-проектов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9 классы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1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День Космоса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Конкурс презентаций «Космические исследования»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Ученик 10 класса </a:t>
            </a:r>
            <a:r>
              <a:rPr lang="ru-RU" sz="3200" dirty="0" err="1" smtClean="0">
                <a:solidFill>
                  <a:schemeClr val="bg1"/>
                </a:solidFill>
              </a:rPr>
              <a:t>Кухарев</a:t>
            </a:r>
            <a:r>
              <a:rPr lang="ru-RU" sz="3200" dirty="0" smtClean="0">
                <a:solidFill>
                  <a:schemeClr val="bg1"/>
                </a:solidFill>
              </a:rPr>
              <a:t> Кирилл работал над проектом «Экология космоса» и представил его учащимся 9 и 10 классов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6552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75781"/>
            <a:ext cx="76690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День Охраны </a:t>
            </a:r>
            <a:r>
              <a:rPr lang="ru-RU" sz="6000" dirty="0" smtClean="0">
                <a:solidFill>
                  <a:schemeClr val="bg1"/>
                </a:solidFill>
              </a:rPr>
              <a:t>природы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Конкурс газет и плакатов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>
                <a:solidFill>
                  <a:schemeClr val="bg1"/>
                </a:solidFill>
              </a:rPr>
              <a:t>Охрана природы Ярославской области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6 классы</a:t>
            </a:r>
          </a:p>
        </p:txBody>
      </p:sp>
      <p:pic>
        <p:nvPicPr>
          <p:cNvPr id="1027" name="Picture 3" descr="C:\Users\user33\Desktop\плакаты\20170517_082414.jpg"/>
          <p:cNvPicPr>
            <a:picLocks noChangeAspect="1" noChangeArrowheads="1"/>
          </p:cNvPicPr>
          <p:nvPr/>
        </p:nvPicPr>
        <p:blipFill>
          <a:blip r:embed="rId2" cstate="print"/>
          <a:srcRect l="12162" r="39189" b="8108"/>
          <a:stretch>
            <a:fillRect/>
          </a:stretch>
        </p:blipFill>
        <p:spPr bwMode="auto">
          <a:xfrm rot="5400000">
            <a:off x="683568" y="3717032"/>
            <a:ext cx="1728192" cy="2448272"/>
          </a:xfrm>
          <a:prstGeom prst="rect">
            <a:avLst/>
          </a:prstGeom>
          <a:noFill/>
        </p:spPr>
      </p:pic>
      <p:pic>
        <p:nvPicPr>
          <p:cNvPr id="1028" name="Picture 4" descr="C:\Users\user33\Desktop\плакаты\20170517_082401.jpg"/>
          <p:cNvPicPr>
            <a:picLocks noChangeAspect="1" noChangeArrowheads="1"/>
          </p:cNvPicPr>
          <p:nvPr/>
        </p:nvPicPr>
        <p:blipFill>
          <a:blip r:embed="rId3" cstate="print"/>
          <a:srcRect l="15893" r="25833"/>
          <a:stretch>
            <a:fillRect/>
          </a:stretch>
        </p:blipFill>
        <p:spPr bwMode="auto">
          <a:xfrm rot="5400000">
            <a:off x="3594654" y="3902290"/>
            <a:ext cx="1719650" cy="2213230"/>
          </a:xfrm>
          <a:prstGeom prst="rect">
            <a:avLst/>
          </a:prstGeom>
          <a:noFill/>
        </p:spPr>
      </p:pic>
      <p:pic>
        <p:nvPicPr>
          <p:cNvPr id="1029" name="Picture 5" descr="C:\Users\user33\Desktop\плакаты\20170517_082407.jpg"/>
          <p:cNvPicPr>
            <a:picLocks noChangeAspect="1" noChangeArrowheads="1"/>
          </p:cNvPicPr>
          <p:nvPr/>
        </p:nvPicPr>
        <p:blipFill>
          <a:blip r:embed="rId4" cstate="print"/>
          <a:srcRect l="9302" r="27907"/>
          <a:stretch>
            <a:fillRect/>
          </a:stretch>
        </p:blipFill>
        <p:spPr bwMode="auto">
          <a:xfrm rot="5400000">
            <a:off x="6598225" y="3995063"/>
            <a:ext cx="1584176" cy="1892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17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1" y="184482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Учащиеся 8 классов  в рамках проведения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Дня экологических знаний  познакомились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 «Зелёным календарем» дат,  значимых для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экологии нашей страны 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мирового сообщества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04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лог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204" y="4568026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flipH="1">
            <a:off x="571472" y="642918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Экологическая акция «Школьный двор»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92896"/>
            <a:ext cx="8135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течение  всего мая акция продолжается. Итоги будут подведены позже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 Оформление цветочных клумб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Выращивание рассады, сбор рассады</a:t>
            </a:r>
          </a:p>
        </p:txBody>
      </p:sp>
      <p:pic>
        <p:nvPicPr>
          <p:cNvPr id="2050" name="Picture 2" descr="C:\Users\user33\Desktop\плакаты\20170517_082506.jpg"/>
          <p:cNvPicPr>
            <a:picLocks noChangeAspect="1" noChangeArrowheads="1"/>
          </p:cNvPicPr>
          <p:nvPr/>
        </p:nvPicPr>
        <p:blipFill>
          <a:blip r:embed="rId3" cstate="print"/>
          <a:srcRect l="21818" r="34545"/>
          <a:stretch>
            <a:fillRect/>
          </a:stretch>
        </p:blipFill>
        <p:spPr bwMode="auto">
          <a:xfrm rot="5400000">
            <a:off x="5544108" y="3465004"/>
            <a:ext cx="230425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0449E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2676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181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18</cp:revision>
  <dcterms:created xsi:type="dcterms:W3CDTF">2013-10-27T11:58:57Z</dcterms:created>
  <dcterms:modified xsi:type="dcterms:W3CDTF">2017-05-17T08:04:09Z</dcterms:modified>
</cp:coreProperties>
</file>