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67" r:id="rId4"/>
    <p:sldId id="272" r:id="rId5"/>
    <p:sldId id="263" r:id="rId6"/>
    <p:sldId id="277" r:id="rId7"/>
    <p:sldId id="264" r:id="rId8"/>
    <p:sldId id="281" r:id="rId9"/>
    <p:sldId id="282" r:id="rId10"/>
    <p:sldId id="283" r:id="rId11"/>
    <p:sldId id="274" r:id="rId12"/>
    <p:sldId id="284" r:id="rId13"/>
    <p:sldId id="285" r:id="rId14"/>
    <p:sldId id="280" r:id="rId15"/>
    <p:sldId id="286" r:id="rId16"/>
    <p:sldId id="275" r:id="rId17"/>
    <p:sldId id="287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 varScale="1">
        <p:scale>
          <a:sx n="65" d="100"/>
          <a:sy n="65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45AFC-3F38-4E03-AAA9-FB2E17016D0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39F2-BA2C-4CF6-9149-96092EF55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7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439F2-BA2C-4CF6-9149-96092EF558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E71CB0-EBB3-4458-8663-7F2A87FB108C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CC040A-5BE3-4929-AB78-81C8CDA73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04856" cy="1254001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Ученическая  конференция</a:t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ИТОГИ УЧЕБНОГО ГОДА</a:t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спортивное</a:t>
            </a:r>
            <a:br>
              <a:rPr lang="ru-RU" sz="4400" i="1" dirty="0" smtClean="0"/>
            </a:br>
            <a:r>
              <a:rPr lang="ru-RU" sz="4400" i="1" dirty="0" smtClean="0"/>
              <a:t>обозрение</a:t>
            </a:r>
            <a:r>
              <a:rPr lang="ru-RU" sz="4400" b="0" i="1" dirty="0" smtClean="0"/>
              <a:t/>
            </a:r>
            <a:br>
              <a:rPr lang="ru-RU" sz="4400" b="0" i="1" dirty="0" smtClean="0"/>
            </a:br>
            <a:endParaRPr lang="ru-RU" sz="4400" b="0" i="1" dirty="0"/>
          </a:p>
        </p:txBody>
      </p:sp>
      <p:pic>
        <p:nvPicPr>
          <p:cNvPr id="4" name="Рисунок 3" descr="DSC05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240360" cy="48405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5-DkTkADn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лья\Desktop\iGTS9dEPLt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649"/>
            <a:ext cx="3960440" cy="32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талья\Desktop\TOgEnYtuTZ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06445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692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560840" cy="21328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 хочется отметить баскетбольную команду нашей школы. В школьной баскетбольной лиге ребята заняли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в районе и вышли на городской уровень соревнований.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8326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СПОРТИВНЫЕ  ИГРЫ</a:t>
            </a:r>
          </a:p>
          <a:p>
            <a:pPr marL="36576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БАСКЕТБОЛ</a:t>
            </a:r>
          </a:p>
          <a:p>
            <a:pPr marL="36576" indent="0"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23058"/>
            <a:ext cx="2952328" cy="303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36" y="3645024"/>
            <a:ext cx="4156260" cy="31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45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8599" y="404663"/>
            <a:ext cx="8955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ФУТБОЛ</a:t>
            </a:r>
          </a:p>
          <a:p>
            <a:endParaRPr lang="ru-RU" sz="2800" i="1" dirty="0"/>
          </a:p>
          <a:p>
            <a:endParaRPr lang="ru-RU" sz="2800" i="1" dirty="0" smtClean="0"/>
          </a:p>
          <a:p>
            <a:endParaRPr lang="ru-RU" sz="2800" i="1" dirty="0"/>
          </a:p>
          <a:p>
            <a:r>
              <a:rPr lang="ru-RU" sz="2800" dirty="0" smtClean="0"/>
              <a:t>В этом учебном году в школе создались две футбольных команды мальчиков и девочек. Ребята уже успели принять участие в городских играх по футболу «Кожаный мяч». С победой можно поздравить команду девочек и их тренера под чьим руководством заняли </a:t>
            </a:r>
          </a:p>
          <a:p>
            <a:r>
              <a:rPr lang="en-US" sz="2800" dirty="0" smtClean="0"/>
              <a:t>II </a:t>
            </a:r>
            <a:r>
              <a:rPr lang="ru-RU" sz="2800" dirty="0" smtClean="0"/>
              <a:t>место, уступив </a:t>
            </a:r>
            <a:r>
              <a:rPr lang="en-US" sz="2800" dirty="0" smtClean="0"/>
              <a:t>I</a:t>
            </a:r>
            <a:r>
              <a:rPr lang="ru-RU" sz="2800" dirty="0" smtClean="0"/>
              <a:t> место лидерам школы № 48.</a:t>
            </a:r>
          </a:p>
        </p:txBody>
      </p:sp>
      <p:pic>
        <p:nvPicPr>
          <p:cNvPr id="8198" name="Picture 6" descr="C:\Users\Наталья\Desktop\kozh_mya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664296" cy="18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49760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75143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95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Наталья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5"/>
            <a:ext cx="331236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82067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 smtClean="0">
                <a:solidFill>
                  <a:prstClr val="white"/>
                </a:solidFill>
              </a:rPr>
              <a:t>ХОККЕЙ</a:t>
            </a:r>
          </a:p>
          <a:p>
            <a:pPr lvl="0"/>
            <a:r>
              <a:rPr lang="ru-RU" sz="2800" dirty="0" smtClean="0">
                <a:solidFill>
                  <a:prstClr val="white"/>
                </a:solidFill>
              </a:rPr>
              <a:t>На </a:t>
            </a:r>
            <a:r>
              <a:rPr lang="ru-RU" sz="2800" dirty="0">
                <a:solidFill>
                  <a:prstClr val="white"/>
                </a:solidFill>
              </a:rPr>
              <a:t>протяжении всего зимнего сезона на школьном стадионе проходили игры по хоккею среди обучающихся начального и среднего звена. Даже в зимние каникулы, при температуре воздуха -23 С юные хоккеисты не боялись мороза с удовольствием приходили играть на площадку.</a:t>
            </a:r>
          </a:p>
        </p:txBody>
      </p:sp>
    </p:spTree>
    <p:extLst>
      <p:ext uri="{BB962C8B-B14F-4D97-AF65-F5344CB8AC3E}">
        <p14:creationId xmlns:p14="http://schemas.microsoft.com/office/powerpoint/2010/main" val="1936556203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P1060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026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начальной школы принимали участие в конкурсе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«Безопасное колесо»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3168352" cy="4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57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День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5001419"/>
          </a:xfrm>
        </p:spPr>
        <p:txBody>
          <a:bodyPr/>
          <a:lstStyle/>
          <a:p>
            <a:pPr marL="36576" indent="0">
              <a:buNone/>
            </a:pPr>
            <a:r>
              <a:rPr lang="ru-RU" i="1" dirty="0" smtClean="0"/>
              <a:t>ДЕНЬ ЗДОРОВЬЯ </a:t>
            </a:r>
            <a:r>
              <a:rPr lang="ru-RU" dirty="0" smtClean="0"/>
              <a:t>– </a:t>
            </a:r>
            <a:r>
              <a:rPr lang="ru-RU" sz="2800" dirty="0" smtClean="0"/>
              <a:t>в нашей школе проходят ежегодно. В этом году предпочтение отдали зимним видам. Участие в мероприятии принимали обучающиеся 5 – 11 классов.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5120"/>
            <a:ext cx="2843808" cy="1895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28" y="3003918"/>
            <a:ext cx="3693372" cy="2399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3136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27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7467600" cy="666936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На этом наш спортивный обзор подошел к концу. </a:t>
            </a:r>
            <a:r>
              <a:rPr lang="ru-RU" sz="2800" smtClean="0"/>
              <a:t>Спортивных </a:t>
            </a:r>
            <a:r>
              <a:rPr lang="ru-RU" sz="2800" dirty="0" smtClean="0"/>
              <a:t>успехов.</a:t>
            </a: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6acfdb39d8e8eaf926d9b578adb99d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4934322" cy="29605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2016-2017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были проведены спортивно-массовые мероприятия, в которых принимали участие обучающиеся нашей школы.</a:t>
            </a:r>
          </a:p>
          <a:p>
            <a:pPr marL="36576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Exercis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24944"/>
            <a:ext cx="5457825" cy="34575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спортивно-оздоровительных мероприятий и соревнований.</a:t>
            </a:r>
          </a:p>
          <a:p>
            <a:pPr>
              <a:buNone/>
            </a:pPr>
            <a:r>
              <a:rPr lang="ru-RU" sz="2800" dirty="0" smtClean="0"/>
              <a:t>Обучающиеся нашей школы приняли участие в третьем по счету марафоне «Бегом по Золотому кольцу – 2016», дистанция марафона для учащихся школ от 12 лет составляла 3 км. Ребята успешно преодолели этот нелегкий путь. За участие в марафоне каждый участник получил на память футболку с логотипом и памятную медаль.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293096"/>
            <a:ext cx="520938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7467600" cy="4525963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geo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768752" cy="41044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Также приняли участие в традиционной </a:t>
            </a:r>
            <a:r>
              <a:rPr lang="ru-RU" sz="2800" dirty="0" err="1" smtClean="0"/>
              <a:t>лёгкоатлетической</a:t>
            </a:r>
            <a:r>
              <a:rPr lang="ru-RU" sz="2800" dirty="0" smtClean="0"/>
              <a:t> эстафете на приз летчика-космонавта В. В.Терешковой. К сожалению сборная команда школы призового места не заняла, но получила массу положительных эмоций.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7525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Наталья\Desktop\valentina-tereshkova-pervyaya-zhenschina-kosmonavt-0004390506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37100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smtClean="0"/>
              <a:t>«Шиповка юных» </a:t>
            </a:r>
            <a:r>
              <a:rPr lang="ru-RU" sz="2800" dirty="0" smtClean="0"/>
              <a:t>- это соревнования по легкой атлетике, где </a:t>
            </a:r>
            <a:r>
              <a:rPr lang="ru-RU" sz="2800" dirty="0"/>
              <a:t>о</a:t>
            </a:r>
            <a:r>
              <a:rPr lang="ru-RU" sz="2800" dirty="0" smtClean="0"/>
              <a:t>бучающиеся соревнуются в беге на короткие и средние дистанции, в метании малого мяча на дальность, в прыжках в длину с разбега. Сборная команда наших юных спортсменов в районном отборочном этапе заняла </a:t>
            </a:r>
            <a:r>
              <a:rPr lang="en-US" sz="2800" dirty="0" smtClean="0"/>
              <a:t>III </a:t>
            </a:r>
            <a:r>
              <a:rPr lang="ru-RU" sz="2800" dirty="0" smtClean="0"/>
              <a:t>место.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39363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на базе школы № 83 проходят военно-патриотические спортивные </a:t>
            </a:r>
            <a:r>
              <a:rPr lang="ru-RU" sz="2800" dirty="0"/>
              <a:t>м</a:t>
            </a:r>
            <a:r>
              <a:rPr lang="ru-RU" sz="2800" dirty="0" smtClean="0"/>
              <a:t>ероприятия т. как: Спартакиада «Призывник России - 2016» и Военно-патриотическая игра «Победа» и в этих соревнованиях наши старшеклассники принимают активное участие.</a:t>
            </a:r>
            <a:r>
              <a:rPr lang="ru-RU" sz="2800" dirty="0"/>
              <a:t> </a:t>
            </a:r>
            <a:r>
              <a:rPr lang="ru-RU" sz="2800" dirty="0" smtClean="0"/>
              <a:t>Будущим солдатам пришлось показать свои спортивные навыки и умения в таких видах, как подтягивание, отжимание, бег на дистанцию 100 м, полоса препятствий, стрельба, разборка и сборка автомата, и смотр строя и песни.</a:t>
            </a:r>
            <a:endParaRPr lang="ru-RU" sz="2800" dirty="0"/>
          </a:p>
        </p:txBody>
      </p:sp>
      <p:pic>
        <p:nvPicPr>
          <p:cNvPr id="8" name="Рисунок 7" descr="http://www.sunhome.ru/i/cards/88/den-prizivnika-otkritka.ori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40" y="4293096"/>
            <a:ext cx="366862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20150924_093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600400" cy="5328592"/>
          </a:xfrm>
          <a:prstGeom prst="rect">
            <a:avLst/>
          </a:prstGeom>
        </p:spPr>
      </p:pic>
      <p:pic>
        <p:nvPicPr>
          <p:cNvPr id="3076" name="Picture 4" descr="C:\Users\Наталья\Desktop\87794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93" y="188640"/>
            <a:ext cx="33083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846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2736304" cy="2016224"/>
          </a:xfrm>
          <a:prstGeom prst="rect">
            <a:avLst/>
          </a:prstGeom>
        </p:spPr>
      </p:pic>
      <p:pic>
        <p:nvPicPr>
          <p:cNvPr id="6146" name="Picture 2" descr="C:\Users\Наталья\Desktop\M_diMRuNz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536504" cy="29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N3ZjbxlvAm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6724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72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764</TotalTime>
  <Words>391</Words>
  <Application>Microsoft Office PowerPoint</Application>
  <PresentationFormat>Экран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 Ученическая  конференция  ИТОГИ УЧЕБНОГО ГОДА  спортивное обозрение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Особо хочется отметить баскетбольную команду нашей школы. В школьной баскетбольной лиге ребята заняли I место в районе и вышли на городской уровень соревнований.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User5</cp:lastModifiedBy>
  <cp:revision>80</cp:revision>
  <dcterms:created xsi:type="dcterms:W3CDTF">2014-05-19T14:45:23Z</dcterms:created>
  <dcterms:modified xsi:type="dcterms:W3CDTF">2017-06-01T11:29:12Z</dcterms:modified>
</cp:coreProperties>
</file>