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28E-8B89-4670-8A49-49AFAE676AD6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CBDD-C6E8-463C-837F-EFD4BE389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28E-8B89-4670-8A49-49AFAE676AD6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CBDD-C6E8-463C-837F-EFD4BE389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28E-8B89-4670-8A49-49AFAE676AD6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CBDD-C6E8-463C-837F-EFD4BE389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28E-8B89-4670-8A49-49AFAE676AD6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CBDD-C6E8-463C-837F-EFD4BE389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28E-8B89-4670-8A49-49AFAE676AD6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CBDD-C6E8-463C-837F-EFD4BE389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28E-8B89-4670-8A49-49AFAE676AD6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CBDD-C6E8-463C-837F-EFD4BE389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28E-8B89-4670-8A49-49AFAE676AD6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CBDD-C6E8-463C-837F-EFD4BE389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28E-8B89-4670-8A49-49AFAE676AD6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CBDD-C6E8-463C-837F-EFD4BE389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28E-8B89-4670-8A49-49AFAE676AD6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CBDD-C6E8-463C-837F-EFD4BE389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28E-8B89-4670-8A49-49AFAE676AD6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CBDD-C6E8-463C-837F-EFD4BE389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F28E-8B89-4670-8A49-49AFAE676AD6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66CBDD-C6E8-463C-837F-EFD4BE389E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7CF28E-8B89-4670-8A49-49AFAE676AD6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66CBDD-C6E8-463C-837F-EFD4BE389E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3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052736"/>
            <a:ext cx="3468889" cy="3677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38484">
            <a:off x="204533" y="151078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Предметная неделя иностранных языков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Март 2017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848985">
            <a:off x="15082" y="3792245"/>
            <a:ext cx="8229600" cy="438912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Welcome to the week of foreign languages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March, 201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- </a:t>
            </a:r>
            <a:r>
              <a:rPr lang="ru-RU" dirty="0" smtClean="0"/>
              <a:t>11</a:t>
            </a:r>
            <a:r>
              <a:rPr lang="en-US" dirty="0" smtClean="0"/>
              <a:t> </a:t>
            </a:r>
            <a:r>
              <a:rPr lang="ru-RU" dirty="0" smtClean="0"/>
              <a:t>классы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496944" cy="438912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5400" dirty="0" smtClean="0">
                <a:solidFill>
                  <a:srgbClr val="FF0000"/>
                </a:solidFill>
              </a:rPr>
              <a:t>Конкурс свободного творчества </a:t>
            </a:r>
            <a:r>
              <a:rPr lang="ru-RU" sz="5400" dirty="0" smtClean="0"/>
              <a:t>(выставка сочинений, </a:t>
            </a:r>
          </a:p>
          <a:p>
            <a:pPr lvl="0"/>
            <a:r>
              <a:rPr lang="ru-RU" sz="5400" dirty="0" smtClean="0"/>
              <a:t>кроссвордов, ребусов, </a:t>
            </a:r>
          </a:p>
          <a:p>
            <a:pPr lvl="0"/>
            <a:r>
              <a:rPr lang="ru-RU" sz="5400" dirty="0" smtClean="0"/>
              <a:t>мини-рассказы, </a:t>
            </a:r>
            <a:r>
              <a:rPr lang="ru-RU" sz="5400" dirty="0" err="1" smtClean="0"/>
              <a:t>эссэ</a:t>
            </a:r>
            <a:r>
              <a:rPr lang="ru-RU" sz="5400" dirty="0" smtClean="0"/>
              <a:t>, </a:t>
            </a:r>
          </a:p>
          <a:p>
            <a:pPr lvl="0"/>
            <a:r>
              <a:rPr lang="ru-RU" sz="5400" dirty="0" smtClean="0"/>
              <a:t>стихи, открытки)</a:t>
            </a:r>
          </a:p>
          <a:p>
            <a:pPr>
              <a:buNone/>
            </a:pP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Кинофильмы на </a:t>
            </a:r>
          </a:p>
          <a:p>
            <a:pPr>
              <a:buNone/>
            </a:pP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английском в </a:t>
            </a:r>
          </a:p>
          <a:p>
            <a:pPr>
              <a:buNone/>
            </a:pP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современном мире</a:t>
            </a: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</a:p>
          <a:p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/>
          <a:stretch/>
        </p:blipFill>
        <p:spPr bwMode="auto">
          <a:xfrm>
            <a:off x="4649212" y="2492896"/>
            <a:ext cx="4354167" cy="2828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5 -11 классы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095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Викторина по теме «Кинематограф на английском»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104" name="Picture 8" descr="http://1.avatars.mds.yandex.net/get-entity_search/15931/803822/S120x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573016"/>
            <a:ext cx="2160239" cy="28803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99" y="116632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66" y="3060403"/>
            <a:ext cx="3176909" cy="317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55175"/>
            <a:ext cx="2516002" cy="251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268760"/>
            <a:ext cx="8229600" cy="1143000"/>
          </a:xfrm>
        </p:spPr>
        <p:txBody>
          <a:bodyPr/>
          <a:lstStyle/>
          <a:p>
            <a:r>
              <a:rPr lang="ru-RU" dirty="0" smtClean="0"/>
              <a:t>9-10</a:t>
            </a:r>
            <a:r>
              <a:rPr lang="ru-RU" dirty="0" smtClean="0"/>
              <a:t> </a:t>
            </a:r>
            <a:r>
              <a:rPr lang="ru-RU" dirty="0" smtClean="0"/>
              <a:t>классы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54868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4800" dirty="0"/>
              <a:t>Конкурс переозвучки отрывков из мультипликационных фильмов</a:t>
            </a:r>
            <a:endParaRPr lang="ru-RU" sz="4800" i="1" dirty="0">
              <a:solidFill>
                <a:srgbClr val="FF0000"/>
              </a:solidFill>
            </a:endParaRPr>
          </a:p>
        </p:txBody>
      </p:sp>
      <p:pic>
        <p:nvPicPr>
          <p:cNvPr id="6" name="Picture 2" descr="русалка в во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536" y="3012311"/>
            <a:ext cx="3159398" cy="3821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8011" r="4984"/>
          <a:stretch/>
        </p:blipFill>
        <p:spPr bwMode="auto">
          <a:xfrm>
            <a:off x="467544" y="3792889"/>
            <a:ext cx="5092995" cy="2924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0-tub-ru.yandex.net/i?id=6a78a7aa933d5ffa4435facf32c5ded6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149080"/>
            <a:ext cx="3538605" cy="24084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7-8 </a:t>
            </a:r>
            <a:r>
              <a:rPr lang="ru-RU" dirty="0" smtClean="0"/>
              <a:t>классы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Творческий </a:t>
            </a:r>
            <a:r>
              <a:rPr lang="ru-RU" sz="5400" dirty="0" smtClean="0">
                <a:solidFill>
                  <a:srgbClr val="FF0000"/>
                </a:solidFill>
              </a:rPr>
              <a:t>вечер </a:t>
            </a:r>
          </a:p>
          <a:p>
            <a:pPr marL="0" indent="0">
              <a:buNone/>
            </a:pPr>
            <a:r>
              <a:rPr lang="ru-RU" sz="3200" dirty="0" smtClean="0"/>
              <a:t>(</a:t>
            </a:r>
            <a:r>
              <a:rPr lang="ru-RU" sz="3200" dirty="0" err="1" smtClean="0"/>
              <a:t>декламирование</a:t>
            </a:r>
            <a:r>
              <a:rPr lang="ru-RU" sz="3200" dirty="0" smtClean="0"/>
              <a:t> стихов, </a:t>
            </a:r>
            <a:r>
              <a:rPr lang="ru-RU" sz="3200" dirty="0" smtClean="0"/>
              <a:t>видеоклипы на песни на английском языке) 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205</TotalTime>
  <Words>82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Предметная неделя иностранных языков Март 2017</vt:lpstr>
      <vt:lpstr>5- 11 классы </vt:lpstr>
      <vt:lpstr>5 -11 классы</vt:lpstr>
      <vt:lpstr>9-10 классы</vt:lpstr>
      <vt:lpstr>7-8 классы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Предметная неделя иностранных языков Март 2015</dc:title>
  <dc:creator>цыганова</dc:creator>
  <cp:lastModifiedBy>цыганова </cp:lastModifiedBy>
  <cp:revision>8</cp:revision>
  <dcterms:created xsi:type="dcterms:W3CDTF">2014-10-21T08:38:08Z</dcterms:created>
  <dcterms:modified xsi:type="dcterms:W3CDTF">2017-05-17T10:50:43Z</dcterms:modified>
</cp:coreProperties>
</file>