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9" r:id="rId4"/>
    <p:sldId id="260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855D25-3346-4AAF-B97A-361205F89637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1F905E-A2FE-4F22-A3B5-3A112DD3B7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5D25-3346-4AAF-B97A-361205F89637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905E-A2FE-4F22-A3B5-3A112DD3B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5D25-3346-4AAF-B97A-361205F89637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905E-A2FE-4F22-A3B5-3A112DD3B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855D25-3346-4AAF-B97A-361205F89637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1F905E-A2FE-4F22-A3B5-3A112DD3B7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855D25-3346-4AAF-B97A-361205F89637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1F905E-A2FE-4F22-A3B5-3A112DD3B7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5D25-3346-4AAF-B97A-361205F89637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905E-A2FE-4F22-A3B5-3A112DD3B7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5D25-3346-4AAF-B97A-361205F89637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905E-A2FE-4F22-A3B5-3A112DD3B7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855D25-3346-4AAF-B97A-361205F89637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1F905E-A2FE-4F22-A3B5-3A112DD3B7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5D25-3346-4AAF-B97A-361205F89637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905E-A2FE-4F22-A3B5-3A112DD3B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855D25-3346-4AAF-B97A-361205F89637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1F905E-A2FE-4F22-A3B5-3A112DD3B70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855D25-3346-4AAF-B97A-361205F89637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1F905E-A2FE-4F22-A3B5-3A112DD3B70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855D25-3346-4AAF-B97A-361205F89637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1F905E-A2FE-4F22-A3B5-3A112DD3B7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052736"/>
            <a:ext cx="75608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Неделя </a:t>
            </a:r>
            <a:r>
              <a:rPr lang="ru-RU" sz="4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естественнонаучных дисциплин, </a:t>
            </a: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посвящённая </a:t>
            </a:r>
            <a:r>
              <a:rPr lang="ru-RU" sz="4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году гражданской активности, творчества и </a:t>
            </a:r>
            <a:r>
              <a:rPr lang="ru-RU" sz="4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волонтерства</a:t>
            </a:r>
            <a:r>
              <a:rPr lang="ru-RU" sz="4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(апрель 2018)</a:t>
            </a:r>
            <a:endParaRPr lang="ru-RU" sz="4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1237463"/>
            <a:ext cx="64087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5 – 6 - </a:t>
            </a:r>
            <a:r>
              <a:rPr lang="ru-RU" sz="54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7  классы</a:t>
            </a:r>
          </a:p>
          <a:p>
            <a:pPr algn="ctr"/>
            <a:r>
              <a:rPr lang="ru-RU" sz="54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Конкурс - выставка поделок из природного материала</a:t>
            </a:r>
            <a:r>
              <a:rPr lang="ru-RU" sz="5400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964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7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7 - 8 </a:t>
            </a:r>
            <a:r>
              <a:rPr lang="ru-RU" sz="5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классы</a:t>
            </a:r>
            <a:r>
              <a:rPr lang="ru-RU" sz="5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ru-RU" sz="5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Конкурс – выставка «Физические приборы своими руками»</a:t>
            </a:r>
            <a:endParaRPr lang="ru-RU" sz="5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5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– 11 классы</a:t>
            </a:r>
            <a:r>
              <a:rPr lang="ru-RU" sz="5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5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Фото-поэтический конкурс </a:t>
            </a:r>
            <a:r>
              <a:rPr lang="ru-RU" sz="5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«Мир вокруг нас»</a:t>
            </a:r>
            <a:endParaRPr lang="ru-RU" sz="5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390079"/>
            <a:ext cx="8514149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Экологическая акция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«Школьный двор»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(сбор семян декоративных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растений 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выращивание рассады,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оформление клумб)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3691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1"/>
                </a:solidFill>
              </a:rPr>
              <a:t>Спасибо за внимание</a:t>
            </a:r>
            <a:endParaRPr lang="ru-RU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45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76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Г_Н_</cp:lastModifiedBy>
  <cp:revision>5</cp:revision>
  <dcterms:created xsi:type="dcterms:W3CDTF">2014-10-22T09:16:44Z</dcterms:created>
  <dcterms:modified xsi:type="dcterms:W3CDTF">2017-10-10T11:42:43Z</dcterms:modified>
</cp:coreProperties>
</file>