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84" r:id="rId4"/>
    <p:sldId id="281" r:id="rId5"/>
    <p:sldId id="282" r:id="rId6"/>
    <p:sldId id="283" r:id="rId7"/>
    <p:sldId id="286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9A42-35AB-48C1-AA95-DC3543A49436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0BC1-0C9C-4BDB-AE6E-2C3501DDA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3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7ADD8-9224-4E20-A605-557C3D24F9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3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1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7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1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1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1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3E8E-1847-4DFB-9C69-3AFFE94183BB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A4FF-C132-4587-A8B0-9CB8C922C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sites/default/files/userfiles/image/matematika_carica_nauk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sosh6.ueducation.ru/parents/regime_image001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hyperlink" Target="http://pics.livejournal.com/seyat/pic/000e5tsy" TargetMode="External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2/74/401/74401469_2822077_FingerPaint_1_.jpg" TargetMode="External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doo.chel-edu.ru/mou106/images/p123_imgp7843.jpg" TargetMode="External"/><Relationship Id="rId9" Type="http://schemas.openxmlformats.org/officeDocument/2006/relationships/hyperlink" Target="http://i.allday.ru/uploads/posts/2009-11/thumbs/1259270197_kids_26_11-2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://www.samuray-club.com/uploads/posts/2009-10/1256034228_1_resize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hyperlink" Target="http://www.satka.ru/satka5/municipal/files/DSC_7377.JPG" TargetMode="External"/><Relationship Id="rId12" Type="http://schemas.openxmlformats.org/officeDocument/2006/relationships/hyperlink" Target="http://cabot.k12.ar.us/Portals/2/Files/Users/brookbj/image/geometry.jpg" TargetMode="External"/><Relationship Id="rId17" Type="http://schemas.openxmlformats.org/officeDocument/2006/relationships/hyperlink" Target="http://gazeta2x2.ru/wp-content/uploads/2011/09/39-10-1.jpg" TargetMode="External"/><Relationship Id="rId2" Type="http://schemas.openxmlformats.org/officeDocument/2006/relationships/hyperlink" Target="http://www.edu54.ru/sites/default/files/userfiles/image/matematika_carica_nauk_1.jpg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hyperlink" Target="http://prv0.lori-images.net/0002096376-thumb.jpg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19.jpeg"/><Relationship Id="rId4" Type="http://schemas.openxmlformats.org/officeDocument/2006/relationships/hyperlink" Target="http://31.unise.ru/files/default/sport/shahmaty.jpg" TargetMode="External"/><Relationship Id="rId9" Type="http://schemas.openxmlformats.org/officeDocument/2006/relationships/hyperlink" Target="http://ipklabdo.lanta-net.ru/ipk_mediawiki/images/1/1d/%d0%a0%d0%b8%d1%81%d1%83%d0%bd%d0%be%d0%ba1%d1%82%d1%8c%d1%82%d0%b8%d1%87%d1%81.jpg" TargetMode="External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hyperlink" Target="http://900igr.net/datai/pedagogika/Razvitie-tvorcheskikh-sposobnostej-uchaschikhsja/0034-042-Viktoriny-KVN-tvorcheskie-konkursy.jpg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image" Target="../media/image22.jpeg"/><Relationship Id="rId4" Type="http://schemas.openxmlformats.org/officeDocument/2006/relationships/hyperlink" Target="http://savepic.ru/926275.jpg" TargetMode="External"/><Relationship Id="rId9" Type="http://schemas.openxmlformats.org/officeDocument/2006/relationships/hyperlink" Target="http://pics.livejournal.com/choice_tik/pic/0002cxt7/s640x4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g1.liveinternet.ru/images/attach/c/2/74/401/74401469_2822077_FingerPaint_1_.jpg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sch663.narod.ru/paste.jpg" TargetMode="External"/><Relationship Id="rId10" Type="http://schemas.openxmlformats.org/officeDocument/2006/relationships/image" Target="http://sosh6.ueducation.ru/parents/regime_image001.png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6"/>
          <a:stretch/>
        </p:blipFill>
        <p:spPr bwMode="auto">
          <a:xfrm>
            <a:off x="-25087" y="-35155"/>
            <a:ext cx="916908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074331">
            <a:off x="2596161" y="2199892"/>
            <a:ext cx="392658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Организация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в</a:t>
            </a:r>
            <a:r>
              <a:rPr lang="ru-RU" sz="4400" b="1" i="1" dirty="0" smtClean="0">
                <a:solidFill>
                  <a:srgbClr val="002060"/>
                </a:solidFill>
              </a:rPr>
              <a:t>неурочной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д</a:t>
            </a:r>
            <a:r>
              <a:rPr lang="ru-RU" sz="4400" b="1" i="1" dirty="0" smtClean="0">
                <a:solidFill>
                  <a:srgbClr val="002060"/>
                </a:solidFill>
              </a:rPr>
              <a:t>еятельности</a:t>
            </a:r>
          </a:p>
          <a:p>
            <a:pPr algn="ctr"/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25740">
            <a:off x="4917307" y="5592987"/>
            <a:ext cx="230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МОУ СОШ № 59</a:t>
            </a:r>
          </a:p>
        </p:txBody>
      </p:sp>
    </p:spTree>
    <p:extLst>
      <p:ext uri="{BB962C8B-B14F-4D97-AF65-F5344CB8AC3E}">
        <p14:creationId xmlns:p14="http://schemas.microsoft.com/office/powerpoint/2010/main" val="199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а 5 из 10169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939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4260360"/>
            <a:ext cx="3883872" cy="242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Интеллектуальные марафоны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Спортивно-оздоровительная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6957" y="1844824"/>
            <a:ext cx="4572000" cy="19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Художественно-эстетическая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творческая деятельность</a:t>
            </a:r>
          </a:p>
          <a:p>
            <a:pPr algn="ctr"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Учение с увлечение!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215" y="2842766"/>
            <a:ext cx="30191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Проектно-исследова</a:t>
            </a: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-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тельская</a:t>
            </a: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деятельность</a:t>
            </a: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2209" y="3980989"/>
            <a:ext cx="3371116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Информационная культура</a:t>
            </a: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707" y="4030913"/>
            <a:ext cx="2399631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Коммуникативная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деятельность </a:t>
            </a: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Нашивка 9"/>
          <p:cNvSpPr/>
          <p:nvPr/>
        </p:nvSpPr>
        <p:spPr>
          <a:xfrm rot="16200000">
            <a:off x="3514914" y="2237018"/>
            <a:ext cx="1312964" cy="1647064"/>
          </a:xfrm>
          <a:prstGeom prst="chevron">
            <a:avLst>
              <a:gd name="adj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6200000">
            <a:off x="3559332" y="3649580"/>
            <a:ext cx="1224128" cy="1647064"/>
          </a:xfrm>
          <a:prstGeom prst="chevron">
            <a:avLst>
              <a:gd name="adj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628800"/>
            <a:ext cx="67151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Основные направления:</a:t>
            </a:r>
            <a:r>
              <a:rPr lang="ru-RU" sz="44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" descr="http://sosh6.ueducation.ru/parents/regime_image001.pn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940152" y="4437112"/>
            <a:ext cx="3332737" cy="2163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4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5" y="-27384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9725" y="1521064"/>
            <a:ext cx="4094711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Коммуникативная деятельность</a:t>
            </a:r>
            <a:endParaRPr lang="ru-RU" sz="20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8148" y="1916832"/>
            <a:ext cx="3344378" cy="2569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Разговоры о важном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Мир профессий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Орлята - дружные ребята!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В мире добрых дел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 descr="Картинка 98 из 1082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1517"/>
            <a:ext cx="3833713" cy="28698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2/74/401/74401469_2822077_FingerPaint_1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54"/>
            <a:ext cx="2254660" cy="22050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3-tub-ru.yandex.net/i?id=7011833-09-16f-534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6572"/>
            <a:ext cx="3497162" cy="2354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а 96 из 15488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99">
            <a:off x="6505327" y="733946"/>
            <a:ext cx="2785744" cy="25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106 из 13128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137726" cy="2348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335699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   Развития </a:t>
            </a:r>
            <a:r>
              <a:rPr lang="ru-RU" b="1" i="1" dirty="0">
                <a:solidFill>
                  <a:srgbClr val="002060"/>
                </a:solidFill>
              </a:rPr>
              <a:t>у детей начальной школы нравственных ориентиров при построении  деятельности, общения и </a:t>
            </a:r>
            <a:r>
              <a:rPr lang="ru-RU" b="1" i="1" dirty="0" smtClean="0">
                <a:solidFill>
                  <a:srgbClr val="002060"/>
                </a:solidFill>
              </a:rPr>
              <a:t>взаимоотношений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361" y="0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913" y="1461657"/>
            <a:ext cx="630155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Спортивно-оздоровительное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деятельность</a:t>
            </a:r>
            <a:endParaRPr lang="ru-RU" sz="32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104" name="Picture 8" descr="Картинка 1 из 1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431926" cy="34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2837" y="2623022"/>
            <a:ext cx="2264979" cy="1054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Спортивный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калейдоскоп</a:t>
            </a:r>
            <a:endParaRPr lang="ru-RU" sz="28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91471"/>
            <a:ext cx="350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</a:rPr>
              <a:t>Игры </a:t>
            </a:r>
            <a:r>
              <a:rPr lang="ru-RU" sz="2400" b="1" i="1" dirty="0">
                <a:solidFill>
                  <a:srgbClr val="002060"/>
                </a:solidFill>
              </a:rPr>
              <a:t>русских народов»</a:t>
            </a:r>
          </a:p>
        </p:txBody>
      </p:sp>
      <p:pic>
        <p:nvPicPr>
          <p:cNvPr id="1026" name="Picture 2" descr="G:\Документы СПС со старого ПК\Цыганова\фото 1 класс масленица\фото\S106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7" y="2564904"/>
            <a:ext cx="2855979" cy="1606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кументы СПС со старого ПК\Цыганова\фото 1 класс масленица\фото\S10600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5" y="4667964"/>
            <a:ext cx="3585033" cy="2016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90" y="3663396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2" y="-752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7543" y="1628800"/>
            <a:ext cx="636773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Интеллектуальные марафоны</a:t>
            </a:r>
            <a:endParaRPr lang="ru-RU" sz="32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1192" y="2314984"/>
            <a:ext cx="177163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«Книгочей»</a:t>
            </a:r>
            <a:endParaRPr lang="ru-RU" sz="24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4" name="Picture 4" descr="Картинка 30 из 1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3191046" cy="23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3888" y="4221088"/>
            <a:ext cx="21602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«Шахматы»</a:t>
            </a:r>
          </a:p>
        </p:txBody>
      </p:sp>
      <p:pic>
        <p:nvPicPr>
          <p:cNvPr id="5122" name="Picture 2" descr="Картинка 1 из 108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r="15152"/>
          <a:stretch/>
        </p:blipFill>
        <p:spPr bwMode="auto">
          <a:xfrm>
            <a:off x="5796136" y="2996952"/>
            <a:ext cx="3074982" cy="22460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pklabdo.lanta-net.ru/ipk_mediawiki/images/1/1d/%d0%a0%d0%b8%d1%81%d1%83%d0%bd%d0%be%d0%ba1%d1%82%d1%8c%d1%82%d0%b8%d1%87%d1%8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36" y="4969263"/>
            <a:ext cx="1703083" cy="12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а 40 из 993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81">
            <a:off x="119936" y="2547761"/>
            <a:ext cx="2230595" cy="19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а 13 из 372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 bwMode="auto">
          <a:xfrm>
            <a:off x="6452863" y="1369206"/>
            <a:ext cx="2608015" cy="1771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50 из 372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41579" b="18146"/>
          <a:stretch/>
        </p:blipFill>
        <p:spPr bwMode="auto">
          <a:xfrm>
            <a:off x="5241434" y="2113204"/>
            <a:ext cx="1399022" cy="1387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47864" y="3501008"/>
            <a:ext cx="2425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Библиознайка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Документы СПС со старого ПК\Цыганова\фото 1 кл внеурочка\14360728056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249413" cy="1982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49636"/>
            <a:ext cx="915939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425389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Художественно-эстетическая творческая деятельность</a:t>
            </a:r>
            <a:endParaRPr lang="ru-RU" sz="20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 descr="Картинка 634 из 1548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26" y="801377"/>
            <a:ext cx="4384913" cy="3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а 864 из 15486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7725"/>
            <a:ext cx="2049310" cy="1783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856" y="2179219"/>
            <a:ext cx="438568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Дорогами сказок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Экскурсии, интерактивные занятия</a:t>
            </a: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6629" y="5711310"/>
            <a:ext cx="184730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6544" y="4753610"/>
            <a:ext cx="4572000" cy="425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»</a:t>
            </a:r>
            <a:endParaRPr lang="ru-RU" sz="20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Картинка 235 из 13128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2379514" cy="169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Документы СПС со старого ПК\Цыганова\фото 1 кл внеурочка\14391861974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4433" r="13351" b="40675"/>
          <a:stretch/>
        </p:blipFill>
        <p:spPr bwMode="auto">
          <a:xfrm>
            <a:off x="179512" y="4891589"/>
            <a:ext cx="1719864" cy="1735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Документы СПС со старого ПК\Цыганова\фото 1 кл внеурочка\14391861944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16570" r="25058" b="25912"/>
          <a:stretch/>
        </p:blipFill>
        <p:spPr bwMode="auto">
          <a:xfrm>
            <a:off x="2025538" y="4686872"/>
            <a:ext cx="1195923" cy="2048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9295" y="3223559"/>
            <a:ext cx="27520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a typeface="Times New Roman"/>
                <a:cs typeface="Times New Roman"/>
              </a:rPr>
              <a:t>Занимательная музы</a:t>
            </a:r>
            <a:r>
              <a:rPr lang="ru-RU" b="1" i="1" dirty="0">
                <a:ea typeface="Times New Roman"/>
                <a:cs typeface="Times New Roman"/>
              </a:rPr>
              <a:t>ка</a:t>
            </a:r>
            <a:endParaRPr lang="ru-RU" sz="1400" b="1" i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5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20486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«Окружающий с увлечением»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558" y="1602547"/>
            <a:ext cx="456131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Учение с увлечением!</a:t>
            </a:r>
            <a:endParaRPr lang="ru-RU" sz="3600" b="1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35699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«Занимательная грамматика»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77072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«Русский язык с увлечением»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«Чтение с увлечением»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«Математика с увлечением»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«Азбука пешеходных наук»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956" y="2708920"/>
            <a:ext cx="4619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«Функциональная грамотность»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17" name="Picture 3" descr="G:\Документы СПС со старого ПК\Цыганова\фото 1 кл внеурочка\1436072805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" y="2348880"/>
            <a:ext cx="3941928" cy="2222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g1.liveinternet.ru/images/attach/c/2/74/401/74401469_2822077_FingerPaint_1_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54"/>
            <a:ext cx="2254660" cy="22050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а 5 из 1016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0"/>
            <a:ext cx="9159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945" y="1456753"/>
            <a:ext cx="45016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Социально – психологическая помощь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Школа – это здорово!</a:t>
            </a:r>
            <a:endParaRPr lang="ru-RU" sz="2000" b="1" i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Documents and Settings\СПС\Мои документы\МИВ\фото первоклассников\фото1 027.jpg"/>
          <p:cNvPicPr>
            <a:picLocks noChangeAspect="1" noChangeArrowheads="1"/>
          </p:cNvPicPr>
          <p:nvPr/>
        </p:nvPicPr>
        <p:blipFill>
          <a:blip r:embed="rId4" cstate="print"/>
          <a:srcRect t="23028" r="23516"/>
          <a:stretch>
            <a:fillRect/>
          </a:stretch>
        </p:blipFill>
        <p:spPr bwMode="auto">
          <a:xfrm>
            <a:off x="251520" y="2636912"/>
            <a:ext cx="3143272" cy="237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Картинка 249 из 55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0514"/>
            <a:ext cx="3059028" cy="2295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окументы СПС со старого ПК\Цыганова\фото 1 кл внеурочка\14360728037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9874"/>
            <a:ext cx="3886200" cy="2190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окументы СПС со старого ПК\Цыганова\фото 1 кл внеурочка\14360728056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36" y="4636062"/>
            <a:ext cx="3814192" cy="2150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http://sosh6.ueducation.ru/parents/regime_image001.pn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04248" y="648652"/>
            <a:ext cx="2058146" cy="134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144</Words>
  <Application>Microsoft Office PowerPoint</Application>
  <PresentationFormat>Экран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User38</dc:creator>
  <cp:lastModifiedBy>начальная школа</cp:lastModifiedBy>
  <cp:revision>55</cp:revision>
  <dcterms:created xsi:type="dcterms:W3CDTF">2012-02-16T07:03:17Z</dcterms:created>
  <dcterms:modified xsi:type="dcterms:W3CDTF">2025-03-25T09:11:20Z</dcterms:modified>
</cp:coreProperties>
</file>