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4F95-31CA-457E-A450-0D4DCCCACC80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668E-D906-479A-B7E1-9376C306E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775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4F95-31CA-457E-A450-0D4DCCCACC80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668E-D906-479A-B7E1-9376C306E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758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4F95-31CA-457E-A450-0D4DCCCACC80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668E-D906-479A-B7E1-9376C306EF8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3471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4F95-31CA-457E-A450-0D4DCCCACC80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668E-D906-479A-B7E1-9376C306E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1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4F95-31CA-457E-A450-0D4DCCCACC80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668E-D906-479A-B7E1-9376C306EF8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7639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4F95-31CA-457E-A450-0D4DCCCACC80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668E-D906-479A-B7E1-9376C306E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024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4F95-31CA-457E-A450-0D4DCCCACC80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668E-D906-479A-B7E1-9376C306E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520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4F95-31CA-457E-A450-0D4DCCCACC80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668E-D906-479A-B7E1-9376C306E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90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4F95-31CA-457E-A450-0D4DCCCACC80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668E-D906-479A-B7E1-9376C306E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052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4F95-31CA-457E-A450-0D4DCCCACC80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668E-D906-479A-B7E1-9376C306E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864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4F95-31CA-457E-A450-0D4DCCCACC80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668E-D906-479A-B7E1-9376C306E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14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4F95-31CA-457E-A450-0D4DCCCACC80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668E-D906-479A-B7E1-9376C306E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33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4F95-31CA-457E-A450-0D4DCCCACC80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668E-D906-479A-B7E1-9376C306E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80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4F95-31CA-457E-A450-0D4DCCCACC80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668E-D906-479A-B7E1-9376C306E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78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4F95-31CA-457E-A450-0D4DCCCACC80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668E-D906-479A-B7E1-9376C306E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211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4F95-31CA-457E-A450-0D4DCCCACC80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668E-D906-479A-B7E1-9376C306E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88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B4F95-31CA-457E-A450-0D4DCCCACC80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20668E-D906-479A-B7E1-9376C306E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899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7557" y="1595065"/>
            <a:ext cx="9075989" cy="164630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МО педагогов ЦДО, ИЗО, Музыки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60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353" y="309797"/>
            <a:ext cx="8596668" cy="1320800"/>
          </a:xfrm>
        </p:spPr>
        <p:txBody>
          <a:bodyPr/>
          <a:lstStyle/>
          <a:p>
            <a:r>
              <a:rPr lang="ru-RU" dirty="0"/>
              <a:t>	</a:t>
            </a:r>
            <a:r>
              <a:rPr lang="ru-RU" dirty="0" smtClean="0"/>
              <a:t>		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Проект в системе 		      	дополнительного образования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большинстве случаев это индивидуальный проект.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Индивидуальный проект представляет собой учебный проект, выполняемый учащимся самостоятельно под руководством педагога в рамках одного или нескольких учебных предметов с целью продемонстрировать свои достижения в самостоятельном освоении содержания и методов избранных областей знаний и видов деятельности, способность проектировать и осуществлять целесообразную и результативную деятельность (учебно-познавательную, конструкторскую, социальную, художественно-творческую)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416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315" y="324787"/>
            <a:ext cx="8596668" cy="1320800"/>
          </a:xfrm>
        </p:spPr>
        <p:txBody>
          <a:bodyPr/>
          <a:lstStyle/>
          <a:p>
            <a:pPr algn="ctr"/>
            <a:r>
              <a:rPr lang="ru-RU" dirty="0" smtClean="0"/>
              <a:t>	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ВИДЫ ПРОЕКТОВ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ИХ ПРОДУКТЫ </a:t>
            </a:r>
            <a:r>
              <a:rPr lang="ru-RU" dirty="0" smtClean="0"/>
              <a:t>		     	  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7451" y="1740865"/>
            <a:ext cx="9800791" cy="3880773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Исследовательский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 (доказательство или опровержение какой-либо гипотезы, продукт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печатная статья, эссе, обработка архивов и мемуаров в виде презентации)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Прикладной (практико-ориентированный)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проект отличает четко обозначенный с самого начала предметный результат деятельности участника проекта. Пример: справочный материал, сценарий, наглядное пособие, альбом, буклет, брошюра…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Информационный проект направлен на сбор информации о каком-либо объекте или явлении с целью анализа, обобщения и представления информации для широкой аудитории.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Продуктом может быть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материал для стенда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itchFamily="18" charset="0"/>
              </a:rPr>
              <a:t>, выставка, статья, презентация…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89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754" y="189876"/>
            <a:ext cx="10792918" cy="1320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	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ВИДЫ ПРОЕКТОВ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ФОРМЫ ИХ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ПРЕДСТАВЛЕНИЯ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4795" y="1860785"/>
            <a:ext cx="11287592" cy="3880773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Творческий проект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предполагает свободный, нестандартный подход к оформлению результатов работы. Такие проекты, как правило, требуют самых больших усилий от их авторов, часто связаны с необходимостью организовывать работу других людей, но зато вызывают наибольший резонанс и, как следствие, больше всего запоминаются. Примером такого проекта может служить постановка спектакля, подготовка концерта, видеофильм.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Социальный проект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предполагает сбор, анализ и представление информации по какой-нибудь актуальной социально-значимой тематике. Видеоролик, статья, интервью, выставка…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Конструкторский проект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материальный объект, макет, иное конструкторское изделие, с полным описанием и научным обоснованием его изготовления и применения.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Инженерный проект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проект с инженерно-техническим содержанием. Например, комплект чертежей по разработке инженерного функционирования (инженерного решения) какого-то объекта с описанием и научным обоснованием его применения.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80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05" y="0"/>
            <a:ext cx="10475348" cy="1071155"/>
          </a:xfrm>
        </p:spPr>
        <p:txBody>
          <a:bodyPr>
            <a:normAutofit fontScale="90000"/>
          </a:bodyPr>
          <a:lstStyle/>
          <a:p>
            <a:r>
              <a:rPr lang="ru-RU" dirty="0"/>
              <a:t>	</a:t>
            </a:r>
            <a:r>
              <a:rPr lang="ru-RU" dirty="0" smtClean="0"/>
              <a:t>					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	   	   	   </a:t>
            </a:r>
            <a:b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ПРИ РАБОТЕ НАД ПРОЕКТОМ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288870"/>
            <a:ext cx="4347512" cy="546027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педагога: </a:t>
            </a:r>
          </a:p>
          <a:p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- создание условий для формирования УУД обучающегося, развитие его творческих способностей и логического мышления. </a:t>
            </a:r>
          </a:p>
          <a:p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педагога: </a:t>
            </a:r>
          </a:p>
          <a:p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Помочь учащемуся с планированием работы и грамотными формулировками (формулировка цели должна быть реалистичной, диагностируемой</a:t>
            </a:r>
            <a:r>
              <a:rPr lang="ru-RU" sz="5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соответствовать </a:t>
            </a:r>
            <a:r>
              <a:rPr lang="ru-RU" sz="5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заявленной </a:t>
            </a:r>
            <a:r>
              <a:rPr lang="ru-RU" sz="5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проблеме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формулировка задач начинается с глаголов совершенного вида)</a:t>
            </a:r>
            <a:endParaRPr lang="ru-RU" sz="5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Формировать навыки сбора и обработки информации, материалов. Развивать умение анализировать информацию, развивать креативность и критическое мышление. </a:t>
            </a:r>
          </a:p>
          <a:p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Познакомить учащегося с требованиями к оформлению и содержанию теоретической части проекта</a:t>
            </a:r>
            <a:endParaRPr lang="ru-RU" sz="5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Подготовить учащегося к защите проекта. Формировать и развивать навыки публичного выступления. Составить отзыв с краткой характеристикой работы учащегося.</a:t>
            </a:r>
            <a:endParaRPr lang="ru-RU" sz="5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Формировать позитивного отношения к деятельности (проявлять инициативу, выполнять работу в срок в соответствии с установленным планом).</a:t>
            </a:r>
            <a:endParaRPr lang="ru-RU" sz="5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089970" y="1288869"/>
            <a:ext cx="4184034" cy="546027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учащегося:  </a:t>
            </a:r>
          </a:p>
          <a:p>
            <a:pPr marL="0" indent="0">
              <a:buNone/>
            </a:pP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– демонстрация своих достижений в самостоятельном освоении избранной области.</a:t>
            </a:r>
          </a:p>
          <a:p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учащегося:</a:t>
            </a:r>
          </a:p>
          <a:p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5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Учащийся </a:t>
            </a:r>
            <a:r>
              <a:rPr lang="ru-RU" sz="5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уметь чётко </a:t>
            </a:r>
            <a:r>
              <a:rPr lang="ru-RU" sz="5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сформулировать цель проекта, </a:t>
            </a:r>
            <a:r>
              <a:rPr lang="ru-RU" sz="5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 шаги по её достижению, </a:t>
            </a:r>
            <a:r>
              <a:rPr lang="ru-RU" sz="5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сформулировать основные задачи</a:t>
            </a:r>
          </a:p>
          <a:p>
            <a:r>
              <a:rPr lang="ru-RU" sz="5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Уметь найти, выбрать необходимую </a:t>
            </a:r>
            <a:r>
              <a:rPr lang="ru-RU" sz="5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информацию, правильно её </a:t>
            </a:r>
            <a:r>
              <a:rPr lang="ru-RU" sz="5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переработать, концентрируясь </a:t>
            </a:r>
            <a:r>
              <a:rPr lang="ru-RU" sz="5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достижении цели на протяжении всей </a:t>
            </a:r>
            <a:r>
              <a:rPr lang="ru-RU" sz="5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</a:p>
          <a:p>
            <a:r>
              <a:rPr lang="ru-RU" sz="5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Грамотно оформить содержание теоретической части проекта, соблюдая структуру: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титульный лист, оглавление, введение, основная часть, заключение, список литературы, приложения.</a:t>
            </a:r>
          </a:p>
          <a:p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Подготовить к защите проекта: папку с содержанием индивидуального проекта, продукт проектной деятельности, презентацию проекта, сопровождающую выступление</a:t>
            </a:r>
          </a:p>
          <a:p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Сделать вывод, отвечая на вопросы: «Достигнута ли цель работы?», «Выполнены ли задачи проекта?». «Подтверждена или опровергнута гипотеза?».</a:t>
            </a:r>
            <a:endParaRPr lang="ru-RU" sz="5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08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49836"/>
            <a:ext cx="9605918" cy="13208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Простыми словами, что должен делать педагог при работе над проектом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7256" y="1890766"/>
            <a:ext cx="8596668" cy="3880773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Наметить актуальную для возраста  и сферы интересов учащегося область исследования</a:t>
            </a:r>
            <a:endParaRPr lang="ru-RU" sz="26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Замотивировать учащегося, сформулировав совместно с ним тему проекта и его цель.</a:t>
            </a:r>
            <a:endParaRPr lang="ru-RU" sz="26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Посоветовать источники для поиска необходимой информации и методы работы с ней</a:t>
            </a:r>
            <a:endParaRPr lang="ru-RU" sz="26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Проанализировать и «причесать» подготовленный учащимся материал и дать совет по его оформлению</a:t>
            </a:r>
            <a:endParaRPr lang="ru-RU" sz="26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Подготовить учащегося к презентации проекта.</a:t>
            </a:r>
            <a:endParaRPr lang="ru-RU" sz="26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088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284" y="219855"/>
            <a:ext cx="8596668" cy="1320800"/>
          </a:xfrm>
        </p:spPr>
        <p:txBody>
          <a:bodyPr/>
          <a:lstStyle/>
          <a:p>
            <a:r>
              <a:rPr lang="ru-RU" dirty="0" smtClean="0"/>
              <a:t>		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должен делать учащийся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235" y="1545992"/>
            <a:ext cx="8596668" cy="3880773"/>
          </a:xfrm>
        </p:spPr>
        <p:txBody>
          <a:bodyPr>
            <a:normAutofit fontScale="925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Выразить интерес и желание заниматься проектной деятельностью</a:t>
            </a:r>
            <a:endParaRPr lang="ru-RU" sz="2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Сформулировать совместно с педагогом тему и цель проекта</a:t>
            </a:r>
            <a:endParaRPr lang="ru-RU" sz="2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Собирать и обрабатывать необходимую информацию для достижения цели проекта</a:t>
            </a:r>
            <a:endParaRPr lang="ru-RU" sz="2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Оформить конечный продукт проектной деятельности</a:t>
            </a:r>
            <a:endParaRPr lang="ru-RU" sz="2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помощью педагога подготовиться к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презентации своего проекта</a:t>
            </a:r>
            <a:endParaRPr lang="ru-RU" sz="2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473162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197</TotalTime>
  <Words>303</Words>
  <Application>Microsoft Office PowerPoint</Application>
  <PresentationFormat>Произвольный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 МО педагогов ЦДО, ИЗО, Музыки</vt:lpstr>
      <vt:lpstr>   Проект в системе          дополнительного образования </vt:lpstr>
      <vt:lpstr> ВИДЫ ПРОЕКТОВ                И ИХ ПРОДУКТЫ                    </vt:lpstr>
      <vt:lpstr> ВИДЫ ПРОЕКТОВ  И ФОРМЫ ИХ   ПРЕДСТАВЛЕНИЯ</vt:lpstr>
      <vt:lpstr>      ЦЕЛИ И ЗАДАЧИ                 ПРИ РАБОТЕ НАД ПРОЕКТОМ</vt:lpstr>
      <vt:lpstr>Простыми словами, что должен делать педагог при работе над проектом</vt:lpstr>
      <vt:lpstr>  Что должен делать учащийся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Для буклета «Проектная деятельность в СШ»</dc:title>
  <dc:creator>Ольга</dc:creator>
  <cp:lastModifiedBy>Седова </cp:lastModifiedBy>
  <cp:revision>31</cp:revision>
  <dcterms:created xsi:type="dcterms:W3CDTF">2020-11-10T13:09:09Z</dcterms:created>
  <dcterms:modified xsi:type="dcterms:W3CDTF">2020-11-12T06:23:41Z</dcterms:modified>
</cp:coreProperties>
</file>