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6"/>
  </p:notesMasterIdLst>
  <p:sldIdLst>
    <p:sldId id="259" r:id="rId4"/>
    <p:sldId id="256" r:id="rId5"/>
    <p:sldId id="257" r:id="rId7"/>
    <p:sldId id="258" r:id="rId8"/>
    <p:sldId id="260" r:id="rId9"/>
    <p:sldId id="262" r:id="rId10"/>
    <p:sldId id="264" r:id="rId11"/>
    <p:sldId id="261" r:id="rId12"/>
  </p:sldIdLst>
  <p:sldSz cx="10080625" cy="5670550"/>
  <p:notesSz cx="6858000" cy="9144000"/>
  <p:defaultTextStyle>
    <a:defPPr>
      <a:defRPr lang="en-GB"/>
    </a:defPPr>
    <a:lvl1pPr marL="0" lvl="0" indent="0" algn="l" defTabSz="449580" rtl="0" eaLnBrk="1" fontAlgn="base" latinLnBrk="0" hangingPunct="0">
      <a:lnSpc>
        <a:spcPct val="93000"/>
      </a:lnSpc>
      <a:spcBef>
        <a:spcPts val="15"/>
      </a:spcBef>
      <a:spcAft>
        <a:spcPts val="15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1pPr>
    <a:lvl2pPr marL="742950" lvl="1" indent="-285750" algn="l" defTabSz="449580" rtl="0" eaLnBrk="1" fontAlgn="base" latinLnBrk="0" hangingPunct="0">
      <a:lnSpc>
        <a:spcPct val="93000"/>
      </a:lnSpc>
      <a:spcBef>
        <a:spcPts val="15"/>
      </a:spcBef>
      <a:spcAft>
        <a:spcPts val="15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2pPr>
    <a:lvl3pPr marL="1143000" lvl="2" indent="-228600" algn="l" defTabSz="449580" rtl="0" eaLnBrk="1" fontAlgn="base" latinLnBrk="0" hangingPunct="0">
      <a:lnSpc>
        <a:spcPct val="93000"/>
      </a:lnSpc>
      <a:spcBef>
        <a:spcPts val="15"/>
      </a:spcBef>
      <a:spcAft>
        <a:spcPts val="15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3pPr>
    <a:lvl4pPr marL="1600200" lvl="3" indent="-228600" algn="l" defTabSz="449580" rtl="0" eaLnBrk="1" fontAlgn="base" latinLnBrk="0" hangingPunct="0">
      <a:lnSpc>
        <a:spcPct val="93000"/>
      </a:lnSpc>
      <a:spcBef>
        <a:spcPts val="15"/>
      </a:spcBef>
      <a:spcAft>
        <a:spcPts val="15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4pPr>
    <a:lvl5pPr marL="2057400" lvl="4" indent="-228600" algn="l" defTabSz="449580" rtl="0" eaLnBrk="1" fontAlgn="base" latinLnBrk="0" hangingPunct="0">
      <a:lnSpc>
        <a:spcPct val="93000"/>
      </a:lnSpc>
      <a:spcBef>
        <a:spcPts val="15"/>
      </a:spcBef>
      <a:spcAft>
        <a:spcPts val="15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5pPr>
    <a:lvl6pPr marL="2286000" lvl="5" indent="-228600" algn="l" defTabSz="449580" rtl="0" eaLnBrk="1" fontAlgn="base" latinLnBrk="0" hangingPunct="0">
      <a:lnSpc>
        <a:spcPct val="93000"/>
      </a:lnSpc>
      <a:spcBef>
        <a:spcPts val="15"/>
      </a:spcBef>
      <a:spcAft>
        <a:spcPts val="15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6pPr>
    <a:lvl7pPr marL="2743200" lvl="6" indent="-228600" algn="l" defTabSz="449580" rtl="0" eaLnBrk="1" fontAlgn="base" latinLnBrk="0" hangingPunct="0">
      <a:lnSpc>
        <a:spcPct val="93000"/>
      </a:lnSpc>
      <a:spcBef>
        <a:spcPts val="15"/>
      </a:spcBef>
      <a:spcAft>
        <a:spcPts val="15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7pPr>
    <a:lvl8pPr marL="3200400" lvl="7" indent="-228600" algn="l" defTabSz="449580" rtl="0" eaLnBrk="1" fontAlgn="base" latinLnBrk="0" hangingPunct="0">
      <a:lnSpc>
        <a:spcPct val="93000"/>
      </a:lnSpc>
      <a:spcBef>
        <a:spcPts val="15"/>
      </a:spcBef>
      <a:spcAft>
        <a:spcPts val="15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8pPr>
    <a:lvl9pPr marL="3657600" lvl="8" indent="-228600" algn="l" defTabSz="449580" rtl="0" eaLnBrk="1" fontAlgn="base" latinLnBrk="0" hangingPunct="0">
      <a:lnSpc>
        <a:spcPct val="93000"/>
      </a:lnSpc>
      <a:spcBef>
        <a:spcPts val="15"/>
      </a:spcBef>
      <a:spcAft>
        <a:spcPts val="15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clrMru>
    <a:srgbClr val="B3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-780" y="-84"/>
      </p:cViewPr>
      <p:guideLst>
        <p:guide orient="horz" pos="22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gridSpacing cx="45006" cy="45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49" name="Замещающий образ слайда 2048"/>
          <p:cNvSpPr>
            <a:spLocks noGrp="1"/>
          </p:cNvSpPr>
          <p:nvPr>
            <p:ph type="sldImg"/>
          </p:nvPr>
        </p:nvSpPr>
        <p:spPr>
          <a:xfrm>
            <a:off x="215900" y="812800"/>
            <a:ext cx="7126288" cy="400685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ctr" anchorCtr="0"/>
          <a:p>
            <a:pPr lvl="0"/>
          </a:p>
        </p:txBody>
      </p:sp>
      <p:sp>
        <p:nvSpPr>
          <p:cNvPr id="2050" name="Замещающий текст 2049"/>
          <p:cNvSpPr>
            <a:spLocks noGrp="1"/>
          </p:cNvSpPr>
          <p:nvPr>
            <p:ph type="body"/>
          </p:nvPr>
        </p:nvSpPr>
        <p:spPr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p>
            <a:pPr lvl="0"/>
          </a:p>
        </p:txBody>
      </p:sp>
      <p:sp>
        <p:nvSpPr>
          <p:cNvPr id="2051" name="Замещающий верхний колонтитул 2050"/>
          <p:cNvSpPr>
            <a:spLocks noGrp="1"/>
          </p:cNvSpPr>
          <p:nvPr>
            <p:ph type="hdr"/>
          </p:nvPr>
        </p:nvSpPr>
        <p:spPr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Segoe UI" panose="020B0502040204020203" charset="0"/>
              <a:cs typeface="Segoe UI" panose="020B0502040204020203" charset="0"/>
            </a:endParaRPr>
          </a:p>
        </p:txBody>
      </p:sp>
      <p:sp>
        <p:nvSpPr>
          <p:cNvPr id="2052" name="Замещающая дата 2051"/>
          <p:cNvSpPr>
            <a:spLocks noGrp="1"/>
          </p:cNvSpPr>
          <p:nvPr>
            <p:ph type="dt"/>
          </p:nvPr>
        </p:nvSpPr>
        <p:spPr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p>
            <a:pPr lvl="0" algn="r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Segoe UI" panose="020B0502040204020203" charset="0"/>
              <a:cs typeface="Segoe UI" panose="020B0502040204020203" charset="0"/>
            </a:endParaRPr>
          </a:p>
        </p:txBody>
      </p:sp>
      <p:sp>
        <p:nvSpPr>
          <p:cNvPr id="2053" name="Замещающий нижний колонтитул 2052"/>
          <p:cNvSpPr>
            <a:spLocks noGrp="1"/>
          </p:cNvSpPr>
          <p:nvPr>
            <p:ph type="ftr"/>
          </p:nvPr>
        </p:nvSpPr>
        <p:spPr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b" anchorCtr="0"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Segoe UI" panose="020B0502040204020203" charset="0"/>
              <a:cs typeface="Segoe UI" panose="020B0502040204020203" charset="0"/>
            </a:endParaRPr>
          </a:p>
        </p:txBody>
      </p:sp>
      <p:sp>
        <p:nvSpPr>
          <p:cNvPr id="2054" name="Замещающий номер слайда 2053"/>
          <p:cNvSpPr>
            <a:spLocks noGrp="1"/>
          </p:cNvSpPr>
          <p:nvPr>
            <p:ph type="sldNum"/>
          </p:nvPr>
        </p:nvSpPr>
        <p:spPr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b" anchorCtr="0"/>
          <a:p>
            <a:pPr lvl="0" algn="r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fld id="{9A0DB2DC-4C9A-4742-B13C-FB6460FD3503}" type="slidenum">
              <a:rPr lang="ru-RU" altLang="x-none" sz="1400" dirty="0" err="1">
                <a:solidFill>
                  <a:srgbClr val="000000"/>
                </a:solidFill>
                <a:latin typeface="Times New Roman" panose="02020603050405020304" pitchFamily="16" charset="0"/>
                <a:cs typeface="Segoe UI" panose="020B0502040204020203" charset="0"/>
              </a:rPr>
            </a:fld>
            <a:endParaRPr lang="ru-RU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Segoe UI" panose="020B0502040204020203" charset="0"/>
              <a:cs typeface="Segoe UI" panose="020B0502040204020203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1pPr>
    <a:lvl2pPr marL="742950" lvl="1" indent="-28575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2pPr>
    <a:lvl3pPr marL="1143000" lvl="2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3pPr>
    <a:lvl4pPr marL="1600200" lvl="3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4pPr>
    <a:lvl5pPr marL="2057400" lvl="4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5pPr>
    <a:lvl6pPr marL="2286000" lvl="5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6pPr>
    <a:lvl7pPr marL="2743200" lvl="6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7pPr>
    <a:lvl8pPr marL="3200400" lvl="7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8pPr>
    <a:lvl9pPr marL="3657600" lvl="8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Замещающий номер слайда 1"/>
          <p:cNvSpPr/>
          <p:nvPr>
            <p:ph type="sldNum" idx="2"/>
          </p:nvPr>
        </p:nvSpPr>
        <p:spPr/>
        <p:txBody>
          <a:bodyPr/>
          <a:p>
            <a:pPr lvl="0" algn="r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fld id="{9A0DB2DC-4C9A-4742-B13C-FB6460FD3503}" type="slidenum">
              <a:rPr lang="ru-RU" altLang="x-none" sz="1400" dirty="0" err="1">
                <a:solidFill>
                  <a:srgbClr val="000000"/>
                </a:solidFill>
                <a:latin typeface="Times New Roman" panose="02020603050405020304" pitchFamily="16" charset="0"/>
                <a:cs typeface="Segoe UI" panose="020B0502040204020203" charset="0"/>
              </a:rPr>
            </a:fld>
            <a:endParaRPr lang="ru-RU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Segoe UI" panose="020B0502040204020203" charset="0"/>
              <a:cs typeface="Segoe UI" panose="020B0502040204020203" charset="0"/>
            </a:endParaRPr>
          </a:p>
        </p:txBody>
      </p:sp>
      <p:sp>
        <p:nvSpPr>
          <p:cNvPr id="6145" name="Замещающий образ слайда 6144"/>
          <p:cNvSpPr txBox="1"/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46" name="Замещающий текст 6145"/>
          <p:cNvSpPr txBox="1"/>
          <p:nvPr>
            <p:ph type="body" idx="1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Замещающий номер слайда 1"/>
          <p:cNvSpPr/>
          <p:nvPr>
            <p:ph type="sldNum" idx="2"/>
          </p:nvPr>
        </p:nvSpPr>
        <p:spPr/>
        <p:txBody>
          <a:bodyPr/>
          <a:p>
            <a:pPr lvl="0" algn="r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fld id="{9A0DB2DC-4C9A-4742-B13C-FB6460FD3503}" type="slidenum">
              <a:rPr lang="ru-RU" altLang="x-none" sz="1400" dirty="0" err="1">
                <a:solidFill>
                  <a:srgbClr val="000000"/>
                </a:solidFill>
                <a:latin typeface="Times New Roman" panose="02020603050405020304" pitchFamily="16" charset="0"/>
                <a:cs typeface="Segoe UI" panose="020B0502040204020203" charset="0"/>
              </a:rPr>
            </a:fld>
            <a:endParaRPr lang="ru-RU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Segoe UI" panose="020B0502040204020203" charset="0"/>
              <a:cs typeface="Segoe UI" panose="020B0502040204020203" charset="0"/>
            </a:endParaRPr>
          </a:p>
        </p:txBody>
      </p:sp>
      <p:sp>
        <p:nvSpPr>
          <p:cNvPr id="7169" name="Замещающий образ слайда 7168"/>
          <p:cNvSpPr txBox="1"/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170" name="Замещающий текст 7169"/>
          <p:cNvSpPr txBox="1"/>
          <p:nvPr>
            <p:ph type="body" idx="1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Замещающий номер слайда 1"/>
          <p:cNvSpPr/>
          <p:nvPr>
            <p:ph type="sldNum" idx="2"/>
          </p:nvPr>
        </p:nvSpPr>
        <p:spPr/>
        <p:txBody>
          <a:bodyPr/>
          <a:p>
            <a:pPr lvl="0" algn="r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fld id="{9A0DB2DC-4C9A-4742-B13C-FB6460FD3503}" type="slidenum">
              <a:rPr lang="ru-RU" altLang="x-none" sz="1400" dirty="0" err="1">
                <a:solidFill>
                  <a:srgbClr val="000000"/>
                </a:solidFill>
                <a:latin typeface="Times New Roman" panose="02020603050405020304" pitchFamily="16" charset="0"/>
                <a:cs typeface="Segoe UI" panose="020B0502040204020203" charset="0"/>
              </a:rPr>
            </a:fld>
            <a:endParaRPr lang="ru-RU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Segoe UI" panose="020B0502040204020203" charset="0"/>
              <a:cs typeface="Segoe UI" panose="020B0502040204020203" charset="0"/>
            </a:endParaRPr>
          </a:p>
        </p:txBody>
      </p:sp>
      <p:sp>
        <p:nvSpPr>
          <p:cNvPr id="8193" name="Замещающий образ слайда 8192"/>
          <p:cNvSpPr txBox="1"/>
          <p:nvPr>
            <p:ph type="sldImg"/>
          </p:nvPr>
        </p:nvSpPr>
        <p:spPr>
          <a:xfrm>
            <a:off x="215900" y="812800"/>
            <a:ext cx="7127875" cy="400843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8194" name="Замещающий текст 8193"/>
          <p:cNvSpPr txBox="1"/>
          <p:nvPr>
            <p:ph type="body" idx="1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0078" y="928028"/>
            <a:ext cx="7560469" cy="197419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60078" y="2978352"/>
            <a:ext cx="7560469" cy="1369070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90395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4505" indent="0" algn="ctr">
              <a:buNone/>
              <a:defRPr sz="1325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5278" y="225425"/>
            <a:ext cx="2267347" cy="43878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70600" cy="43878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0078" y="928028"/>
            <a:ext cx="7560469" cy="197419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60078" y="2978352"/>
            <a:ext cx="7560469" cy="1369070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90395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4505" indent="0" algn="ctr">
              <a:buNone/>
              <a:defRPr sz="1325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793" y="1413700"/>
            <a:ext cx="8694539" cy="235879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7793" y="3794806"/>
            <a:ext cx="8694539" cy="1240432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9039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450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44000" cy="3286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28625" y="1327150"/>
            <a:ext cx="4444000" cy="3286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356" y="301904"/>
            <a:ext cx="8694539" cy="109604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4356" y="1390073"/>
            <a:ext cx="4264576" cy="681253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4356" y="2071326"/>
            <a:ext cx="4264576" cy="30466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03316" y="1390073"/>
            <a:ext cx="4285579" cy="681253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03316" y="2071326"/>
            <a:ext cx="4285579" cy="30466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356" y="378037"/>
            <a:ext cx="3251264" cy="132312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579" y="816454"/>
            <a:ext cx="5103316" cy="4029766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94356" y="1701165"/>
            <a:ext cx="3251264" cy="3151619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90395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356" y="378037"/>
            <a:ext cx="3251264" cy="132312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85579" y="816454"/>
            <a:ext cx="5103316" cy="4029766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90395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4505" indent="0">
              <a:buNone/>
              <a:defRPr sz="165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94356" y="1701165"/>
            <a:ext cx="3251264" cy="3151619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90395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5278" y="225425"/>
            <a:ext cx="2267347" cy="43878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70600" cy="43878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793" y="1413700"/>
            <a:ext cx="8694539" cy="235879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7793" y="3794806"/>
            <a:ext cx="8694539" cy="1240432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9039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450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44000" cy="3286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28625" y="1327150"/>
            <a:ext cx="4444000" cy="3286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356" y="301904"/>
            <a:ext cx="8694539" cy="109604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4356" y="1390073"/>
            <a:ext cx="4264576" cy="681253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4356" y="2071326"/>
            <a:ext cx="4264576" cy="30466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03316" y="1390073"/>
            <a:ext cx="4285579" cy="681253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03316" y="2071326"/>
            <a:ext cx="4285579" cy="30466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356" y="378037"/>
            <a:ext cx="3251264" cy="132312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579" y="816454"/>
            <a:ext cx="5103316" cy="4029766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94356" y="1701165"/>
            <a:ext cx="3251264" cy="3151619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90395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356" y="378037"/>
            <a:ext cx="3251264" cy="132312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85579" y="816454"/>
            <a:ext cx="5103316" cy="4029766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90395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4505" indent="0">
              <a:buNone/>
              <a:defRPr sz="165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94356" y="1701165"/>
            <a:ext cx="3251264" cy="3151619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90395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5" name="Заголовок 1024"/>
          <p:cNvSpPr>
            <a:spLocks noGrp="1"/>
          </p:cNvSpPr>
          <p:nvPr>
            <p:ph type="title"/>
          </p:nvPr>
        </p:nvSpPr>
        <p:spPr>
          <a:xfrm>
            <a:off x="503238" y="225425"/>
            <a:ext cx="9069387" cy="944563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ctr" anchorCtr="0"/>
          <a:p>
            <a:pPr lvl="0"/>
            <a:r>
              <a:rPr dirty="0"/>
              <a:t>Для правки текста заглавия щёлкните мышью</a:t>
            </a:r>
            <a:endParaRPr dirty="0"/>
          </a:p>
        </p:txBody>
      </p:sp>
      <p:sp>
        <p:nvSpPr>
          <p:cNvPr id="1026" name="Замещающий текст 1025"/>
          <p:cNvSpPr>
            <a:spLocks noGrp="1"/>
          </p:cNvSpPr>
          <p:nvPr>
            <p:ph type="body" idx="1"/>
          </p:nvPr>
        </p:nvSpPr>
        <p:spPr>
          <a:xfrm>
            <a:off x="503238" y="1327150"/>
            <a:ext cx="9069387" cy="328612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28448" rIns="0" bIns="0" anchor="t" anchorCtr="0"/>
          <a:p>
            <a:pPr lvl="0"/>
            <a:r>
              <a:rPr dirty="0"/>
              <a:t>Для правки структуры щёлкните мышью</a:t>
            </a:r>
            <a:endParaRPr dirty="0"/>
          </a:p>
          <a:p>
            <a:pPr lvl="1"/>
            <a:r>
              <a:rPr dirty="0"/>
              <a:t>Второй уровень структуры</a:t>
            </a:r>
            <a:endParaRPr dirty="0"/>
          </a:p>
          <a:p>
            <a:pPr lvl="2"/>
            <a:r>
              <a:rPr dirty="0"/>
              <a:t>Третий уровень структуры</a:t>
            </a:r>
            <a:endParaRPr dirty="0"/>
          </a:p>
          <a:p>
            <a:pPr lvl="3"/>
            <a:r>
              <a:rPr dirty="0"/>
              <a:t>Четвёртый уровень структуры</a:t>
            </a:r>
            <a:endParaRPr dirty="0"/>
          </a:p>
          <a:p>
            <a:pPr lvl="4"/>
            <a:r>
              <a:rPr dirty="0"/>
              <a:t>Пятый уровень структуры</a:t>
            </a:r>
            <a:endParaRPr dirty="0"/>
          </a:p>
          <a:p>
            <a:pPr lvl="4"/>
            <a:r>
              <a:rPr dirty="0"/>
              <a:t>Шестой уровень структуры</a:t>
            </a:r>
            <a:endParaRPr dirty="0"/>
          </a:p>
          <a:p>
            <a:pPr lvl="4"/>
            <a:r>
              <a:rPr dirty="0"/>
              <a:t>Седьмой уровень структуры</a:t>
            </a:r>
            <a:endParaRPr dirty="0"/>
          </a:p>
        </p:txBody>
      </p:sp>
      <p:sp>
        <p:nvSpPr>
          <p:cNvPr id="1027" name="Замещающая дата 1026"/>
          <p:cNvSpPr>
            <a:spLocks noGrp="1"/>
          </p:cNvSpPr>
          <p:nvPr>
            <p:ph type="dt"/>
          </p:nvPr>
        </p:nvSpPr>
        <p:spPr>
          <a:xfrm>
            <a:off x="503238" y="5165725"/>
            <a:ext cx="2346325" cy="38893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lstStyle>
            <a:lvl1pPr>
              <a:defRPr sz="1400">
                <a:solidFill>
                  <a:srgbClr val="000000"/>
                </a:solidFill>
                <a:latin typeface="Times New Roman" panose="02020603050405020304" pitchFamily="16" charset="0"/>
              </a:defRPr>
            </a:lvl1pPr>
          </a:lstStyle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1028" name="Замещающий нижний колонтитул 1027"/>
          <p:cNvSpPr>
            <a:spLocks noGrp="1"/>
          </p:cNvSpPr>
          <p:nvPr>
            <p:ph type="ftr"/>
          </p:nvPr>
        </p:nvSpPr>
        <p:spPr>
          <a:xfrm>
            <a:off x="3448050" y="5165725"/>
            <a:ext cx="3194050" cy="38893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lstStyle>
            <a:lvl1pPr algn="ctr">
              <a:defRPr sz="1400">
                <a:solidFill>
                  <a:srgbClr val="000000"/>
                </a:solidFill>
                <a:latin typeface="Times New Roman" panose="02020603050405020304" pitchFamily="16" charset="0"/>
              </a:defRPr>
            </a:lvl1pPr>
          </a:lstStyle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1029" name="Замещающий номер слайда 1028"/>
          <p:cNvSpPr>
            <a:spLocks noGrp="1"/>
          </p:cNvSpPr>
          <p:nvPr>
            <p:ph type="sldNum"/>
          </p:nvPr>
        </p:nvSpPr>
        <p:spPr>
          <a:xfrm>
            <a:off x="7227888" y="5165725"/>
            <a:ext cx="2346325" cy="38893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lstStyle>
            <a:lvl1pPr algn="r">
              <a:defRPr sz="1400">
                <a:solidFill>
                  <a:srgbClr val="000000"/>
                </a:solidFill>
                <a:latin typeface="Times New Roman" panose="02020603050405020304" pitchFamily="16" charset="0"/>
              </a:defRPr>
            </a:lvl1pPr>
          </a:lstStyle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+mj-lt"/>
          <a:ea typeface="+mj-ea"/>
          <a:cs typeface="+mj-cs"/>
        </a:defRPr>
      </a:lvl1pPr>
      <a:lvl2pPr marL="742950" lvl="1" indent="-285750" algn="ctr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j-cs"/>
        </a:defRPr>
      </a:lvl2pPr>
      <a:lvl3pPr marL="1143000" lvl="2" indent="-228600" algn="ctr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j-cs"/>
        </a:defRPr>
      </a:lvl3pPr>
      <a:lvl4pPr marL="1600200" lvl="3" indent="-228600" algn="ctr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j-cs"/>
        </a:defRPr>
      </a:lvl4pPr>
      <a:lvl5pPr marL="2057400" lvl="4" indent="-228600" algn="ctr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j-cs"/>
        </a:defRPr>
      </a:lvl5pPr>
    </p:titleStyle>
    <p:bodyStyle>
      <a:lvl1pPr marL="342900" lvl="0" indent="-342900" algn="l" defTabSz="449580" rtl="0" eaLnBrk="1" fontAlgn="base" latinLnBrk="0" hangingPunct="0">
        <a:lnSpc>
          <a:spcPct val="93000"/>
        </a:lnSpc>
        <a:spcBef>
          <a:spcPts val="142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3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rtl="0" eaLnBrk="1" fontAlgn="base" latinLnBrk="0" hangingPunct="0">
        <a:lnSpc>
          <a:spcPct val="93000"/>
        </a:lnSpc>
        <a:spcBef>
          <a:spcPts val="1140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2pPr>
      <a:lvl3pPr marL="1143000" lvl="2" indent="-228600" algn="l" defTabSz="449580" rtl="0" eaLnBrk="1" fontAlgn="base" latinLnBrk="0" hangingPunct="0">
        <a:lnSpc>
          <a:spcPct val="93000"/>
        </a:lnSpc>
        <a:spcBef>
          <a:spcPts val="86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3pPr>
      <a:lvl4pPr marL="1600200" lvl="3" indent="-228600" algn="l" defTabSz="449580" rtl="0" eaLnBrk="1" fontAlgn="base" latinLnBrk="0" hangingPunct="0">
        <a:lnSpc>
          <a:spcPct val="93000"/>
        </a:lnSpc>
        <a:spcBef>
          <a:spcPts val="57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4pPr>
      <a:lvl5pPr marL="2057400" lvl="4" indent="-228600" algn="l" defTabSz="449580" rtl="0" eaLnBrk="1" fontAlgn="base" latinLnBrk="0" hangingPunct="0">
        <a:lnSpc>
          <a:spcPct val="93000"/>
        </a:lnSpc>
        <a:spcBef>
          <a:spcPts val="290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5pPr>
      <a:lvl6pPr marL="2514600" lvl="5" indent="-228600" algn="l" defTabSz="449580" rtl="0" eaLnBrk="1" fontAlgn="base" latinLnBrk="0" hangingPunct="0">
        <a:lnSpc>
          <a:spcPct val="93000"/>
        </a:lnSpc>
        <a:spcBef>
          <a:spcPts val="290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6pPr>
      <a:lvl7pPr marL="2971800" lvl="6" indent="-228600" algn="l" defTabSz="449580" rtl="0" eaLnBrk="1" fontAlgn="base" latinLnBrk="0" hangingPunct="0">
        <a:lnSpc>
          <a:spcPct val="93000"/>
        </a:lnSpc>
        <a:spcBef>
          <a:spcPts val="290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7pPr>
      <a:lvl8pPr marL="3429000" lvl="7" indent="-228600" algn="l" defTabSz="449580" rtl="0" eaLnBrk="1" fontAlgn="base" latinLnBrk="0" hangingPunct="0">
        <a:lnSpc>
          <a:spcPct val="93000"/>
        </a:lnSpc>
        <a:spcBef>
          <a:spcPts val="290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8pPr>
      <a:lvl9pPr marL="3886200" lvl="8" indent="-228600" algn="l" defTabSz="449580" rtl="0" eaLnBrk="1" fontAlgn="base" latinLnBrk="0" hangingPunct="0">
        <a:lnSpc>
          <a:spcPct val="93000"/>
        </a:lnSpc>
        <a:spcBef>
          <a:spcPts val="290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9pPr>
    </p:bodyStyle>
    <p:otherStyle>
      <a:lvl1pPr marL="0" lvl="0" indent="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2pPr>
      <a:lvl3pPr marL="1143000" lvl="2" indent="-22860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3pPr>
      <a:lvl4pPr marL="1600200" lvl="3" indent="-22860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4pPr>
      <a:lvl5pPr marL="2057400" lvl="4" indent="-22860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5pPr>
      <a:lvl6pPr marL="2286000" lvl="5" indent="-22860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6pPr>
      <a:lvl7pPr marL="2743200" lvl="6" indent="-22860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7pPr>
      <a:lvl8pPr marL="3200400" lvl="7" indent="-22860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8pPr>
      <a:lvl9pPr marL="3657600" lvl="8" indent="-22860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5" name="Заголовок 1024"/>
          <p:cNvSpPr>
            <a:spLocks noGrp="1"/>
          </p:cNvSpPr>
          <p:nvPr>
            <p:ph type="title"/>
          </p:nvPr>
        </p:nvSpPr>
        <p:spPr>
          <a:xfrm>
            <a:off x="503238" y="225425"/>
            <a:ext cx="9069387" cy="944563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ctr" anchorCtr="0"/>
          <a:p>
            <a:pPr lvl="0"/>
            <a:r>
              <a:rPr dirty="0"/>
              <a:t>Для правки текста заглавия щёлкните мышью</a:t>
            </a:r>
            <a:endParaRPr dirty="0"/>
          </a:p>
        </p:txBody>
      </p:sp>
      <p:sp>
        <p:nvSpPr>
          <p:cNvPr id="1026" name="Замещающий текст 1025"/>
          <p:cNvSpPr>
            <a:spLocks noGrp="1"/>
          </p:cNvSpPr>
          <p:nvPr>
            <p:ph type="body" idx="1"/>
          </p:nvPr>
        </p:nvSpPr>
        <p:spPr>
          <a:xfrm>
            <a:off x="503238" y="1327150"/>
            <a:ext cx="9069387" cy="328612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28448" rIns="0" bIns="0" anchor="t" anchorCtr="0"/>
          <a:p>
            <a:pPr lvl="0"/>
            <a:r>
              <a:rPr dirty="0"/>
              <a:t>Для правки структуры щёлкните мышью</a:t>
            </a:r>
            <a:endParaRPr dirty="0"/>
          </a:p>
          <a:p>
            <a:pPr lvl="1"/>
            <a:r>
              <a:rPr dirty="0"/>
              <a:t>Второй уровень структуры</a:t>
            </a:r>
            <a:endParaRPr dirty="0"/>
          </a:p>
          <a:p>
            <a:pPr lvl="2"/>
            <a:r>
              <a:rPr dirty="0"/>
              <a:t>Третий уровень структуры</a:t>
            </a:r>
            <a:endParaRPr dirty="0"/>
          </a:p>
          <a:p>
            <a:pPr lvl="3"/>
            <a:r>
              <a:rPr dirty="0"/>
              <a:t>Четвёртый уровень структуры</a:t>
            </a:r>
            <a:endParaRPr dirty="0"/>
          </a:p>
          <a:p>
            <a:pPr lvl="4"/>
            <a:r>
              <a:rPr dirty="0"/>
              <a:t>Пятый уровень структуры</a:t>
            </a:r>
            <a:endParaRPr dirty="0"/>
          </a:p>
          <a:p>
            <a:pPr lvl="4"/>
            <a:r>
              <a:rPr dirty="0"/>
              <a:t>Шестой уровень структуры</a:t>
            </a:r>
            <a:endParaRPr dirty="0"/>
          </a:p>
          <a:p>
            <a:pPr lvl="4"/>
            <a:r>
              <a:rPr dirty="0"/>
              <a:t>Седьмой уровень структуры</a:t>
            </a:r>
            <a:endParaRPr dirty="0"/>
          </a:p>
        </p:txBody>
      </p:sp>
      <p:sp>
        <p:nvSpPr>
          <p:cNvPr id="1027" name="Замещающая дата 1026"/>
          <p:cNvSpPr>
            <a:spLocks noGrp="1"/>
          </p:cNvSpPr>
          <p:nvPr>
            <p:ph type="dt"/>
          </p:nvPr>
        </p:nvSpPr>
        <p:spPr>
          <a:xfrm>
            <a:off x="503238" y="5165725"/>
            <a:ext cx="2346325" cy="38893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lstStyle>
            <a:lvl1pPr>
              <a:defRPr sz="1400">
                <a:solidFill>
                  <a:srgbClr val="000000"/>
                </a:solidFill>
                <a:latin typeface="Times New Roman" panose="02020603050405020304" pitchFamily="16" charset="0"/>
              </a:defRPr>
            </a:lvl1pPr>
          </a:lstStyle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1028" name="Замещающий нижний колонтитул 1027"/>
          <p:cNvSpPr>
            <a:spLocks noGrp="1"/>
          </p:cNvSpPr>
          <p:nvPr>
            <p:ph type="ftr"/>
          </p:nvPr>
        </p:nvSpPr>
        <p:spPr>
          <a:xfrm>
            <a:off x="3448050" y="5165725"/>
            <a:ext cx="3194050" cy="38893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lstStyle>
            <a:lvl1pPr algn="ctr">
              <a:defRPr sz="1400">
                <a:solidFill>
                  <a:srgbClr val="000000"/>
                </a:solidFill>
                <a:latin typeface="Times New Roman" panose="02020603050405020304" pitchFamily="16" charset="0"/>
              </a:defRPr>
            </a:lvl1pPr>
          </a:lstStyle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  <a:tab pos="2695575" algn="l"/>
                <a:tab pos="3145155" algn="l"/>
              </a:tabLst>
            </a:pPr>
            <a:endParaRPr lang="ru-RU" altLang="x-none" dirty="0" err="1">
              <a:cs typeface="Segoe UI" panose="020B0502040204020203" charset="0"/>
            </a:endParaRPr>
          </a:p>
        </p:txBody>
      </p:sp>
      <p:sp>
        <p:nvSpPr>
          <p:cNvPr id="1029" name="Замещающий номер слайда 1028"/>
          <p:cNvSpPr>
            <a:spLocks noGrp="1"/>
          </p:cNvSpPr>
          <p:nvPr>
            <p:ph type="sldNum"/>
          </p:nvPr>
        </p:nvSpPr>
        <p:spPr>
          <a:xfrm>
            <a:off x="7227888" y="5165725"/>
            <a:ext cx="2346325" cy="38893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lstStyle>
            <a:lvl1pPr algn="r">
              <a:defRPr sz="1400">
                <a:solidFill>
                  <a:srgbClr val="000000"/>
                </a:solidFill>
                <a:latin typeface="Times New Roman" panose="02020603050405020304" pitchFamily="16" charset="0"/>
              </a:defRPr>
            </a:lvl1pPr>
          </a:lstStyle>
          <a:p>
            <a:pPr lvl="0" defTabSz="449580" eaLnBrk="1" hangingPunct="0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None/>
              <a:tabLst>
                <a:tab pos="449580" algn="l"/>
                <a:tab pos="898525" algn="l"/>
                <a:tab pos="1348105" algn="l"/>
                <a:tab pos="1797050" algn="l"/>
                <a:tab pos="2246630" algn="l"/>
              </a:tabLst>
            </a:pPr>
            <a:fld id="{9A0DB2DC-4C9A-4742-B13C-FB6460FD3503}" type="slidenum">
              <a:rPr lang="ru-RU" altLang="x-none" dirty="0" err="1">
                <a:cs typeface="Segoe UI" panose="020B0502040204020203" charset="0"/>
              </a:rPr>
            </a:fld>
            <a:endParaRPr lang="ru-RU" altLang="x-none" dirty="0" err="1">
              <a:cs typeface="Segoe UI" panose="020B0502040204020203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marL="0" lvl="0" indent="0" algn="ctr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+mj-lt"/>
          <a:ea typeface="+mj-ea"/>
          <a:cs typeface="+mj-cs"/>
        </a:defRPr>
      </a:lvl1pPr>
      <a:lvl2pPr marL="742950" lvl="1" indent="-285750" algn="ctr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j-cs"/>
        </a:defRPr>
      </a:lvl2pPr>
      <a:lvl3pPr marL="1143000" lvl="2" indent="-228600" algn="ctr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j-cs"/>
        </a:defRPr>
      </a:lvl3pPr>
      <a:lvl4pPr marL="1600200" lvl="3" indent="-228600" algn="ctr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j-cs"/>
        </a:defRPr>
      </a:lvl4pPr>
      <a:lvl5pPr marL="2057400" lvl="4" indent="-228600" algn="ctr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j-cs"/>
        </a:defRPr>
      </a:lvl5pPr>
    </p:titleStyle>
    <p:bodyStyle>
      <a:lvl1pPr marL="342900" lvl="0" indent="-342900" algn="l" defTabSz="449580" rtl="0" eaLnBrk="1" fontAlgn="base" latinLnBrk="0" hangingPunct="0">
        <a:lnSpc>
          <a:spcPct val="93000"/>
        </a:lnSpc>
        <a:spcBef>
          <a:spcPts val="142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3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rtl="0" eaLnBrk="1" fontAlgn="base" latinLnBrk="0" hangingPunct="0">
        <a:lnSpc>
          <a:spcPct val="93000"/>
        </a:lnSpc>
        <a:spcBef>
          <a:spcPts val="1140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2pPr>
      <a:lvl3pPr marL="1143000" lvl="2" indent="-228600" algn="l" defTabSz="449580" rtl="0" eaLnBrk="1" fontAlgn="base" latinLnBrk="0" hangingPunct="0">
        <a:lnSpc>
          <a:spcPct val="93000"/>
        </a:lnSpc>
        <a:spcBef>
          <a:spcPts val="86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3pPr>
      <a:lvl4pPr marL="1600200" lvl="3" indent="-228600" algn="l" defTabSz="449580" rtl="0" eaLnBrk="1" fontAlgn="base" latinLnBrk="0" hangingPunct="0">
        <a:lnSpc>
          <a:spcPct val="93000"/>
        </a:lnSpc>
        <a:spcBef>
          <a:spcPts val="57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4pPr>
      <a:lvl5pPr marL="2057400" lvl="4" indent="-228600" algn="l" defTabSz="449580" rtl="0" eaLnBrk="1" fontAlgn="base" latinLnBrk="0" hangingPunct="0">
        <a:lnSpc>
          <a:spcPct val="93000"/>
        </a:lnSpc>
        <a:spcBef>
          <a:spcPts val="290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5pPr>
      <a:lvl6pPr marL="2514600" lvl="5" indent="-228600" algn="l" defTabSz="449580" rtl="0" eaLnBrk="1" fontAlgn="base" latinLnBrk="0" hangingPunct="0">
        <a:lnSpc>
          <a:spcPct val="93000"/>
        </a:lnSpc>
        <a:spcBef>
          <a:spcPts val="290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6pPr>
      <a:lvl7pPr marL="2971800" lvl="6" indent="-228600" algn="l" defTabSz="449580" rtl="0" eaLnBrk="1" fontAlgn="base" latinLnBrk="0" hangingPunct="0">
        <a:lnSpc>
          <a:spcPct val="93000"/>
        </a:lnSpc>
        <a:spcBef>
          <a:spcPts val="290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7pPr>
      <a:lvl8pPr marL="3429000" lvl="7" indent="-228600" algn="l" defTabSz="449580" rtl="0" eaLnBrk="1" fontAlgn="base" latinLnBrk="0" hangingPunct="0">
        <a:lnSpc>
          <a:spcPct val="93000"/>
        </a:lnSpc>
        <a:spcBef>
          <a:spcPts val="290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8pPr>
      <a:lvl9pPr marL="3886200" lvl="8" indent="-228600" algn="l" defTabSz="449580" rtl="0" eaLnBrk="1" fontAlgn="base" latinLnBrk="0" hangingPunct="0">
        <a:lnSpc>
          <a:spcPct val="93000"/>
        </a:lnSpc>
        <a:spcBef>
          <a:spcPts val="290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9pPr>
    </p:bodyStyle>
    <p:otherStyle>
      <a:lvl1pPr marL="0" lvl="0" indent="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2pPr>
      <a:lvl3pPr marL="1143000" lvl="2" indent="-22860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3pPr>
      <a:lvl4pPr marL="1600200" lvl="3" indent="-22860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4pPr>
      <a:lvl5pPr marL="2057400" lvl="4" indent="-22860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5pPr>
      <a:lvl6pPr marL="2286000" lvl="5" indent="-22860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6pPr>
      <a:lvl7pPr marL="2743200" lvl="6" indent="-22860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7pPr>
      <a:lvl8pPr marL="3200400" lvl="7" indent="-22860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8pPr>
      <a:lvl9pPr marL="3657600" lvl="8" indent="-228600" algn="l" defTabSz="449580" rtl="0" eaLnBrk="1" fontAlgn="base" latinLnBrk="0" hangingPunct="0">
        <a:lnSpc>
          <a:spcPct val="93000"/>
        </a:lnSpc>
        <a:spcBef>
          <a:spcPts val="15"/>
        </a:spcBef>
        <a:spcAft>
          <a:spcPts val="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e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emf"/><Relationship Id="rId1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1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07695" y="2618740"/>
            <a:ext cx="8893810" cy="2187575"/>
          </a:xfrm>
        </p:spPr>
        <p:txBody>
          <a:bodyPr/>
          <a:p>
            <a:r>
              <a:rPr lang="ru-RU" altLang="en-US" sz="3600" b="1">
                <a:solidFill>
                  <a:schemeClr val="accent1">
                    <a:lumMod val="50000"/>
                  </a:schemeClr>
                </a:solidFill>
                <a:latin typeface="Century Gothic" panose="020B0502020202020204" charset="0"/>
                <a:cs typeface="Century Gothic" panose="020B0502020202020204" charset="0"/>
              </a:rPr>
              <a:t>Непрерывное образование </a:t>
            </a:r>
            <a:br>
              <a:rPr lang="ru-RU" altLang="en-US" sz="3600" b="1">
                <a:solidFill>
                  <a:schemeClr val="accent1">
                    <a:lumMod val="50000"/>
                  </a:schemeClr>
                </a:solidFill>
                <a:latin typeface="Century Gothic" panose="020B0502020202020204" charset="0"/>
                <a:cs typeface="Century Gothic" panose="020B0502020202020204" charset="0"/>
              </a:rPr>
            </a:br>
            <a:r>
              <a:rPr lang="ru-RU" altLang="en-US" sz="3600" b="1">
                <a:solidFill>
                  <a:schemeClr val="accent1">
                    <a:lumMod val="50000"/>
                  </a:schemeClr>
                </a:solidFill>
                <a:latin typeface="Century Gothic" panose="020B0502020202020204" charset="0"/>
                <a:cs typeface="Century Gothic" panose="020B0502020202020204" charset="0"/>
              </a:rPr>
              <a:t>как способ личностного роста участников образовательного процесса</a:t>
            </a:r>
            <a:endParaRPr lang="ru-RU" altLang="en-US" sz="3600" b="1">
              <a:solidFill>
                <a:schemeClr val="accent1">
                  <a:lumMod val="50000"/>
                </a:schemeClr>
              </a:solidFill>
              <a:latin typeface="Century Gothic" panose="020B0502020202020204" charset="0"/>
              <a:cs typeface="Century Gothic" panose="020B050202020202020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58850" y="359410"/>
            <a:ext cx="8436610" cy="753745"/>
          </a:xfrm>
        </p:spPr>
        <p:txBody>
          <a:bodyPr/>
          <a:p>
            <a:r>
              <a:rPr lang="ru-RU" altLang="en-US" b="1">
                <a:solidFill>
                  <a:schemeClr val="accent1">
                    <a:lumMod val="50000"/>
                  </a:schemeClr>
                </a:solidFill>
              </a:rPr>
              <a:t>Муниципальное общеобразовательное учреждение </a:t>
            </a:r>
            <a:endParaRPr lang="ru-RU" altLang="en-US" b="1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altLang="en-US" b="1">
                <a:solidFill>
                  <a:schemeClr val="accent1">
                    <a:lumMod val="50000"/>
                  </a:schemeClr>
                </a:solidFill>
              </a:rPr>
              <a:t>«Средняя школа № 59»</a:t>
            </a:r>
            <a:endParaRPr lang="ru-RU" altLang="en-US" b="1">
              <a:solidFill>
                <a:schemeClr val="accent1">
                  <a:lumMod val="50000"/>
                </a:schemeClr>
              </a:solidFill>
            </a:endParaRPr>
          </a:p>
          <a:p>
            <a:endParaRPr lang="ru-RU" altLang="en-US" b="1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altLang="en-US" sz="2400" b="1">
                <a:solidFill>
                  <a:schemeClr val="accent1">
                    <a:lumMod val="50000"/>
                  </a:schemeClr>
                </a:solidFill>
              </a:rPr>
              <a:t>Педагогический совет</a:t>
            </a:r>
            <a:endParaRPr lang="ru-RU" altLang="en-US" sz="2400" b="1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Изображение 6"/>
          <p:cNvPicPr/>
          <p:nvPr/>
        </p:nvPicPr>
        <p:blipFill>
          <a:blip r:embed="rId1"/>
          <a:stretch>
            <a:fillRect/>
          </a:stretch>
        </p:blipFill>
        <p:spPr>
          <a:xfrm rot="360000">
            <a:off x="7149465" y="880745"/>
            <a:ext cx="2753360" cy="1806575"/>
          </a:xfrm>
          <a:prstGeom prst="rect">
            <a:avLst/>
          </a:prstGeom>
        </p:spPr>
      </p:pic>
      <p:pic>
        <p:nvPicPr>
          <p:cNvPr id="8" name="Изображение 7"/>
          <p:cNvPicPr/>
          <p:nvPr/>
        </p:nvPicPr>
        <p:blipFill>
          <a:blip r:embed="rId2"/>
          <a:stretch>
            <a:fillRect/>
          </a:stretch>
        </p:blipFill>
        <p:spPr>
          <a:xfrm rot="20640000">
            <a:off x="337820" y="846455"/>
            <a:ext cx="1860550" cy="20650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073" name="Объект 3072"/>
          <p:cNvGraphicFramePr>
            <a:graphicFrameLocks noChangeAspect="1"/>
          </p:cNvGraphicFramePr>
          <p:nvPr/>
        </p:nvGraphicFramePr>
        <p:xfrm>
          <a:off x="302895" y="161925"/>
          <a:ext cx="9504680" cy="5344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5772150" imgH="3286125" progId="">
                  <p:embed/>
                </p:oleObj>
              </mc:Choice>
              <mc:Fallback>
                <p:oleObj name="" r:id="rId1" imgW="5772150" imgH="3286125" progId="">
                  <p:embed/>
                  <p:pic>
                    <p:nvPicPr>
                      <p:cNvPr id="0" name="Изображение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2895" y="161925"/>
                        <a:ext cx="9504680" cy="53447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097" name="Объект 4096"/>
          <p:cNvGraphicFramePr>
            <a:graphicFrameLocks noChangeAspect="1"/>
          </p:cNvGraphicFramePr>
          <p:nvPr/>
        </p:nvGraphicFramePr>
        <p:xfrm>
          <a:off x="187325" y="129540"/>
          <a:ext cx="9690735" cy="5321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5772150" imgH="3248025" progId="">
                  <p:embed/>
                </p:oleObj>
              </mc:Choice>
              <mc:Fallback>
                <p:oleObj name="" r:id="rId1" imgW="5772150" imgH="3248025" progId="">
                  <p:embed/>
                  <p:pic>
                    <p:nvPicPr>
                      <p:cNvPr id="0" name="Изображение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87325" y="129540"/>
                        <a:ext cx="9690735" cy="532193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121" name="Объект 5120"/>
          <p:cNvGraphicFramePr>
            <a:graphicFrameLocks noChangeAspect="1"/>
          </p:cNvGraphicFramePr>
          <p:nvPr/>
        </p:nvGraphicFramePr>
        <p:xfrm>
          <a:off x="229235" y="137160"/>
          <a:ext cx="9633585" cy="5361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5772150" imgH="3248025" progId="">
                  <p:embed/>
                </p:oleObj>
              </mc:Choice>
              <mc:Fallback>
                <p:oleObj name="" r:id="rId1" imgW="5772150" imgH="3248025" progId="">
                  <p:embed/>
                  <p:pic>
                    <p:nvPicPr>
                      <p:cNvPr id="0" name="Изображение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29235" y="137160"/>
                        <a:ext cx="9633585" cy="536130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graphicFrame>
        <p:nvGraphicFramePr>
          <p:cNvPr id="4" name="Замещающее содержимое 3"/>
          <p:cNvGraphicFramePr/>
          <p:nvPr>
            <p:ph idx="1"/>
            <p:custDataLst>
              <p:tags r:id="rId1"/>
            </p:custDataLst>
          </p:nvPr>
        </p:nvGraphicFramePr>
        <p:xfrm>
          <a:off x="269875" y="205105"/>
          <a:ext cx="9465945" cy="5395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8350"/>
                <a:gridCol w="3002280"/>
                <a:gridCol w="3155315"/>
              </a:tblGrid>
              <a:tr h="6076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 sz="2800"/>
                        <a:t>администрация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 sz="3200"/>
                        <a:t>коллектив</a:t>
                      </a:r>
                      <a:endParaRPr lang="ru-RU" altLang="en-US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 sz="3200"/>
                        <a:t>«Я»</a:t>
                      </a:r>
                      <a:endParaRPr lang="ru-RU" altLang="en-US" sz="3200"/>
                    </a:p>
                  </a:txBody>
                  <a:tcPr/>
                </a:tc>
              </a:tr>
              <a:tr h="47879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9600" b="1">
                          <a:solidFill>
                            <a:srgbClr val="C00000"/>
                          </a:solidFill>
                        </a:rPr>
                        <a:t>3,3</a:t>
                      </a:r>
                      <a:endParaRPr lang="ru-RU" altLang="en-US" sz="9600" b="1">
                        <a:solidFill>
                          <a:srgbClr val="C0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9600" b="1">
                          <a:solidFill>
                            <a:srgbClr val="C00000"/>
                          </a:solidFill>
                        </a:rPr>
                        <a:t>3,7</a:t>
                      </a:r>
                      <a:endParaRPr lang="ru-RU" altLang="en-US" sz="9600" b="1">
                        <a:solidFill>
                          <a:srgbClr val="C0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9600" b="1">
                          <a:solidFill>
                            <a:srgbClr val="C00000"/>
                          </a:solidFill>
                        </a:rPr>
                        <a:t>4,2</a:t>
                      </a:r>
                      <a:endParaRPr lang="ru-RU" altLang="en-US" sz="9600" b="1">
                        <a:solidFill>
                          <a:srgbClr val="C00000"/>
                        </a:solidFill>
                      </a:endParaRPr>
                    </a:p>
                  </a:txBody>
                  <a:tcPr anchor="ctr" anchorCtr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555" y="92710"/>
            <a:ext cx="9069070" cy="991870"/>
          </a:xfrm>
        </p:spPr>
        <p:txBody>
          <a:bodyPr/>
          <a:p>
            <a:r>
              <a:rPr lang="ru-RU" altLang="en-US" b="1">
                <a:solidFill>
                  <a:schemeClr val="tx1"/>
                </a:solidFill>
              </a:rPr>
              <a:t>НЕДОСТАТКИ</a:t>
            </a:r>
            <a:endParaRPr lang="ru-RU" altLang="en-US" b="1">
              <a:solidFill>
                <a:schemeClr val="tx1"/>
              </a:solidFill>
            </a:endParaRPr>
          </a:p>
        </p:txBody>
      </p:sp>
      <p:sp>
        <p:nvSpPr>
          <p:cNvPr id="4" name="Облачный сервис 3"/>
          <p:cNvSpPr/>
          <p:nvPr/>
        </p:nvSpPr>
        <p:spPr>
          <a:xfrm rot="1260000">
            <a:off x="2540" y="197485"/>
            <a:ext cx="3206750" cy="1868170"/>
          </a:xfrm>
          <a:prstGeom prst="cloud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ru-RU" altLang="en-US" sz="2400" b="1">
                <a:solidFill>
                  <a:schemeClr val="bg1"/>
                </a:solidFill>
              </a:rPr>
              <a:t>Неорганизованность</a:t>
            </a:r>
            <a:endParaRPr lang="ru-RU" altLang="en-US" sz="2400" b="1">
              <a:solidFill>
                <a:schemeClr val="bg1"/>
              </a:solidFill>
            </a:endParaRPr>
          </a:p>
        </p:txBody>
      </p:sp>
      <p:sp>
        <p:nvSpPr>
          <p:cNvPr id="5" name="Облачный сервис 4"/>
          <p:cNvSpPr/>
          <p:nvPr/>
        </p:nvSpPr>
        <p:spPr>
          <a:xfrm rot="21120000">
            <a:off x="2927350" y="826135"/>
            <a:ext cx="4184015" cy="1683385"/>
          </a:xfrm>
          <a:prstGeom prst="cloud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ru-RU" altLang="en-US" sz="2800" b="1">
                <a:solidFill>
                  <a:schemeClr val="bg1"/>
                </a:solidFill>
              </a:rPr>
              <a:t>ФОРМАЛИЗМ</a:t>
            </a:r>
            <a:endParaRPr lang="ru-RU" altLang="en-US" sz="2800" b="1">
              <a:solidFill>
                <a:schemeClr val="bg1"/>
              </a:solidFill>
            </a:endParaRPr>
          </a:p>
        </p:txBody>
      </p:sp>
      <p:sp>
        <p:nvSpPr>
          <p:cNvPr id="6" name="Облачный сервис 5"/>
          <p:cNvSpPr/>
          <p:nvPr/>
        </p:nvSpPr>
        <p:spPr>
          <a:xfrm>
            <a:off x="2531110" y="2475230"/>
            <a:ext cx="4313555" cy="1709420"/>
          </a:xfrm>
          <a:prstGeom prst="cloud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ru-RU" altLang="en-US" sz="3200" b="1">
                <a:solidFill>
                  <a:schemeClr val="bg1"/>
                </a:solidFill>
              </a:rPr>
              <a:t>безразличие</a:t>
            </a:r>
            <a:endParaRPr lang="ru-RU" altLang="en-US" sz="3200" b="1">
              <a:solidFill>
                <a:schemeClr val="bg1"/>
              </a:solidFill>
            </a:endParaRPr>
          </a:p>
        </p:txBody>
      </p:sp>
      <p:sp>
        <p:nvSpPr>
          <p:cNvPr id="7" name="Облачный сервис 6"/>
          <p:cNvSpPr/>
          <p:nvPr/>
        </p:nvSpPr>
        <p:spPr>
          <a:xfrm rot="21360000">
            <a:off x="6399530" y="570865"/>
            <a:ext cx="3740785" cy="2345690"/>
          </a:xfrm>
          <a:prstGeom prst="cloud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ru-RU" altLang="en-US" sz="2800" b="1">
                <a:solidFill>
                  <a:schemeClr val="bg1"/>
                </a:solidFill>
              </a:rPr>
              <a:t>Отсутствие дисциплины</a:t>
            </a:r>
            <a:endParaRPr lang="ru-RU" altLang="en-US" sz="2800" b="1">
              <a:solidFill>
                <a:schemeClr val="bg1"/>
              </a:solidFill>
            </a:endParaRPr>
          </a:p>
        </p:txBody>
      </p:sp>
      <p:sp>
        <p:nvSpPr>
          <p:cNvPr id="8" name="Облачный сервис 7"/>
          <p:cNvSpPr/>
          <p:nvPr/>
        </p:nvSpPr>
        <p:spPr>
          <a:xfrm rot="1320000">
            <a:off x="44450" y="3105150"/>
            <a:ext cx="3486150" cy="1905635"/>
          </a:xfrm>
          <a:prstGeom prst="cloud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ru-RU" altLang="en-US" sz="2800" b="1">
                <a:solidFill>
                  <a:schemeClr val="bg1"/>
                </a:solidFill>
              </a:rPr>
              <a:t>Перегруженность</a:t>
            </a:r>
            <a:endParaRPr lang="ru-RU" altLang="en-US" sz="2800" b="1">
              <a:solidFill>
                <a:schemeClr val="bg1"/>
              </a:solidFill>
            </a:endParaRPr>
          </a:p>
        </p:txBody>
      </p:sp>
      <p:sp>
        <p:nvSpPr>
          <p:cNvPr id="9" name="Облачный сервис 8"/>
          <p:cNvSpPr/>
          <p:nvPr/>
        </p:nvSpPr>
        <p:spPr>
          <a:xfrm>
            <a:off x="6075680" y="2835275"/>
            <a:ext cx="4005580" cy="2153920"/>
          </a:xfrm>
          <a:prstGeom prst="cloud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ru-RU" altLang="en-US" sz="2400" b="1">
                <a:solidFill>
                  <a:schemeClr val="bg1"/>
                </a:solidFill>
              </a:rPr>
              <a:t>Конфликтность</a:t>
            </a:r>
            <a:endParaRPr lang="ru-RU" altLang="en-US" sz="2400" b="1">
              <a:solidFill>
                <a:schemeClr val="bg1"/>
              </a:solidFill>
            </a:endParaRPr>
          </a:p>
        </p:txBody>
      </p:sp>
      <p:pic>
        <p:nvPicPr>
          <p:cNvPr id="24" name="Изображение 23"/>
          <p:cNvPicPr/>
          <p:nvPr/>
        </p:nvPicPr>
        <p:blipFill>
          <a:blip r:embed="rId1"/>
          <a:stretch>
            <a:fillRect/>
          </a:stretch>
        </p:blipFill>
        <p:spPr>
          <a:xfrm>
            <a:off x="3665855" y="4204970"/>
            <a:ext cx="2560955" cy="1465580"/>
          </a:xfrm>
          <a:prstGeom prst="rect">
            <a:avLst/>
          </a:prstGeom>
        </p:spPr>
      </p:pic>
      <p:sp>
        <p:nvSpPr>
          <p:cNvPr id="25" name="Молния 24"/>
          <p:cNvSpPr/>
          <p:nvPr/>
        </p:nvSpPr>
        <p:spPr>
          <a:xfrm>
            <a:off x="2745105" y="3780155"/>
            <a:ext cx="914400" cy="914400"/>
          </a:xfrm>
          <a:prstGeom prst="lightningBolt">
            <a:avLst/>
          </a:prstGeom>
          <a:solidFill>
            <a:srgbClr val="C00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ru-RU" altLang="en-US"/>
          </a:p>
        </p:txBody>
      </p:sp>
      <p:sp>
        <p:nvSpPr>
          <p:cNvPr id="26" name="Молния 25"/>
          <p:cNvSpPr/>
          <p:nvPr/>
        </p:nvSpPr>
        <p:spPr>
          <a:xfrm>
            <a:off x="5116195" y="2378075"/>
            <a:ext cx="914400" cy="914400"/>
          </a:xfrm>
          <a:prstGeom prst="lightningBolt">
            <a:avLst/>
          </a:prstGeom>
          <a:solidFill>
            <a:srgbClr val="C00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ru-RU" altLang="en-US"/>
          </a:p>
        </p:txBody>
      </p:sp>
      <p:sp>
        <p:nvSpPr>
          <p:cNvPr id="27" name="Молния 26"/>
          <p:cNvSpPr/>
          <p:nvPr/>
        </p:nvSpPr>
        <p:spPr>
          <a:xfrm>
            <a:off x="2025015" y="1800225"/>
            <a:ext cx="914400" cy="914400"/>
          </a:xfrm>
          <a:prstGeom prst="lightningBolt">
            <a:avLst/>
          </a:prstGeom>
          <a:solidFill>
            <a:srgbClr val="C00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ru-RU" altLang="en-US"/>
          </a:p>
        </p:txBody>
      </p:sp>
      <p:sp>
        <p:nvSpPr>
          <p:cNvPr id="28" name="Молния 27"/>
          <p:cNvSpPr/>
          <p:nvPr/>
        </p:nvSpPr>
        <p:spPr>
          <a:xfrm>
            <a:off x="7020560" y="2520315"/>
            <a:ext cx="914400" cy="914400"/>
          </a:xfrm>
          <a:prstGeom prst="lightningBolt">
            <a:avLst/>
          </a:prstGeom>
          <a:solidFill>
            <a:srgbClr val="C00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ru-RU" altLang="en-US"/>
          </a:p>
        </p:txBody>
      </p:sp>
      <p:sp>
        <p:nvSpPr>
          <p:cNvPr id="29" name="Молния 28"/>
          <p:cNvSpPr/>
          <p:nvPr/>
        </p:nvSpPr>
        <p:spPr>
          <a:xfrm>
            <a:off x="4365625" y="3524250"/>
            <a:ext cx="914400" cy="914400"/>
          </a:xfrm>
          <a:prstGeom prst="lightningBolt">
            <a:avLst/>
          </a:prstGeom>
          <a:solidFill>
            <a:srgbClr val="C00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ru-RU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555" y="92710"/>
            <a:ext cx="9069070" cy="991870"/>
          </a:xfrm>
        </p:spPr>
        <p:txBody>
          <a:bodyPr/>
          <a:p>
            <a:r>
              <a:rPr lang="ru-RU" altLang="en-US" b="1">
                <a:solidFill>
                  <a:schemeClr val="accent1">
                    <a:lumMod val="50000"/>
                  </a:schemeClr>
                </a:solidFill>
              </a:rPr>
              <a:t>ДОСТИЖЕНИЯ</a:t>
            </a:r>
            <a:endParaRPr lang="ru-RU" altLang="en-US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Облачный сервис 3"/>
          <p:cNvSpPr/>
          <p:nvPr/>
        </p:nvSpPr>
        <p:spPr>
          <a:xfrm rot="1260000">
            <a:off x="5715" y="180340"/>
            <a:ext cx="3111500" cy="1868170"/>
          </a:xfrm>
          <a:prstGeom prst="cloud">
            <a:avLst/>
          </a:prstGeom>
          <a:solidFill>
            <a:srgbClr val="B3F0FF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ru-RU" altLang="en-US" sz="2400" b="1">
                <a:solidFill>
                  <a:srgbClr val="FFFF00"/>
                </a:solidFill>
              </a:rPr>
              <a:t>Педсоветы</a:t>
            </a:r>
            <a:endParaRPr lang="ru-RU" altLang="en-US" sz="2400" b="1">
              <a:solidFill>
                <a:srgbClr val="FFFF00"/>
              </a:solidFill>
            </a:endParaRPr>
          </a:p>
        </p:txBody>
      </p:sp>
      <p:sp>
        <p:nvSpPr>
          <p:cNvPr id="5" name="Облачный сервис 4"/>
          <p:cNvSpPr/>
          <p:nvPr/>
        </p:nvSpPr>
        <p:spPr>
          <a:xfrm rot="21120000">
            <a:off x="3025140" y="862965"/>
            <a:ext cx="3468370" cy="1683385"/>
          </a:xfrm>
          <a:prstGeom prst="cloud">
            <a:avLst/>
          </a:prstGeom>
          <a:solidFill>
            <a:srgbClr val="B3F0FF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ru-RU" altLang="en-US" sz="28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Концерты</a:t>
            </a:r>
            <a:endParaRPr lang="ru-RU" altLang="en-US" sz="2800" b="1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Облачный сервис 5"/>
          <p:cNvSpPr/>
          <p:nvPr/>
        </p:nvSpPr>
        <p:spPr>
          <a:xfrm>
            <a:off x="2828925" y="2475230"/>
            <a:ext cx="4015740" cy="170942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ru-RU" altLang="en-US" sz="3200" b="1">
                <a:solidFill>
                  <a:srgbClr val="FFFF00"/>
                </a:solidFill>
              </a:rPr>
              <a:t>Атмосфера</a:t>
            </a:r>
            <a:endParaRPr lang="ru-RU" altLang="en-US" sz="3200" b="1">
              <a:solidFill>
                <a:srgbClr val="FFFF00"/>
              </a:solidFill>
            </a:endParaRPr>
          </a:p>
        </p:txBody>
      </p:sp>
      <p:sp>
        <p:nvSpPr>
          <p:cNvPr id="7" name="Облачный сервис 6"/>
          <p:cNvSpPr/>
          <p:nvPr/>
        </p:nvSpPr>
        <p:spPr>
          <a:xfrm rot="21360000">
            <a:off x="6399530" y="570865"/>
            <a:ext cx="3740785" cy="2345690"/>
          </a:xfrm>
          <a:prstGeom prst="cloud">
            <a:avLst/>
          </a:prstGeom>
          <a:solidFill>
            <a:srgbClr val="B3F0FF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ru-RU" altLang="en-US" sz="2800" b="1">
                <a:solidFill>
                  <a:srgbClr val="FFFF00"/>
                </a:solidFill>
              </a:rPr>
              <a:t>Фестивали</a:t>
            </a:r>
            <a:endParaRPr lang="ru-RU" altLang="en-US" sz="2800" b="1">
              <a:solidFill>
                <a:srgbClr val="FFFF00"/>
              </a:solidFill>
            </a:endParaRPr>
          </a:p>
        </p:txBody>
      </p:sp>
      <p:sp>
        <p:nvSpPr>
          <p:cNvPr id="8" name="Облачный сервис 7"/>
          <p:cNvSpPr/>
          <p:nvPr/>
        </p:nvSpPr>
        <p:spPr>
          <a:xfrm>
            <a:off x="179705" y="3510280"/>
            <a:ext cx="3486150" cy="1905635"/>
          </a:xfrm>
          <a:prstGeom prst="cloud">
            <a:avLst/>
          </a:prstGeom>
          <a:solidFill>
            <a:srgbClr val="B3F0FF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ru-RU" altLang="en-US" sz="28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Мастер-классы</a:t>
            </a:r>
            <a:endParaRPr lang="ru-RU" altLang="en-US" sz="2800" b="1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Облачный сервис 8"/>
          <p:cNvSpPr/>
          <p:nvPr/>
        </p:nvSpPr>
        <p:spPr>
          <a:xfrm>
            <a:off x="6318250" y="3150870"/>
            <a:ext cx="3750945" cy="2153920"/>
          </a:xfrm>
          <a:prstGeom prst="cloud">
            <a:avLst/>
          </a:prstGeom>
          <a:solidFill>
            <a:srgbClr val="B3F0FF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ru-RU" altLang="en-US" sz="24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Конференции</a:t>
            </a:r>
            <a:endParaRPr lang="ru-RU" altLang="en-US" sz="2400" b="1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Солнце 17"/>
          <p:cNvSpPr/>
          <p:nvPr/>
        </p:nvSpPr>
        <p:spPr>
          <a:xfrm>
            <a:off x="765175" y="2168525"/>
            <a:ext cx="1518920" cy="126619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ru-RU" altLang="en-US"/>
          </a:p>
        </p:txBody>
      </p:sp>
      <p:sp>
        <p:nvSpPr>
          <p:cNvPr id="19" name="Солнце 18"/>
          <p:cNvSpPr/>
          <p:nvPr/>
        </p:nvSpPr>
        <p:spPr>
          <a:xfrm>
            <a:off x="6615430" y="2233930"/>
            <a:ext cx="1524635" cy="1200785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ru-RU" altLang="en-US"/>
          </a:p>
        </p:txBody>
      </p:sp>
      <p:sp>
        <p:nvSpPr>
          <p:cNvPr id="20" name="Солнце 19"/>
          <p:cNvSpPr/>
          <p:nvPr/>
        </p:nvSpPr>
        <p:spPr>
          <a:xfrm>
            <a:off x="7606030" y="135255"/>
            <a:ext cx="914400" cy="9144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ru-RU" altLang="en-US"/>
          </a:p>
        </p:txBody>
      </p:sp>
      <p:pic>
        <p:nvPicPr>
          <p:cNvPr id="23" name="Изображение 22"/>
          <p:cNvPicPr/>
          <p:nvPr/>
        </p:nvPicPr>
        <p:blipFill>
          <a:blip r:embed="rId1"/>
          <a:stretch>
            <a:fillRect/>
          </a:stretch>
        </p:blipFill>
        <p:spPr>
          <a:xfrm>
            <a:off x="3935730" y="4262755"/>
            <a:ext cx="2204085" cy="138239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4" name="Изображение 3" descr="b9d9fb7d-8961-43a6-9c37-838e683d9990 (5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2570" y="0"/>
            <a:ext cx="9595485" cy="567055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745*424"/>
  <p:tag name="TABLE_ENDDRAG_RECT" val="21*16*745*424"/>
</p:tagLst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375</Words>
  <Application>WPS Presentation</Application>
  <PresentationFormat/>
  <Paragraphs>47</Paragraphs>
  <Slides>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Microsoft YaHei</vt:lpstr>
      <vt:lpstr>Segoe UI</vt:lpstr>
      <vt:lpstr>Arial Unicode MS</vt:lpstr>
      <vt:lpstr>Century Gothic</vt:lpstr>
      <vt:lpstr/>
      <vt:lpstr>1_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ДОСТИЖЕНИЯ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Елена</cp:lastModifiedBy>
  <cp:revision>2</cp:revision>
  <dcterms:created xsi:type="dcterms:W3CDTF">2025-04-27T18:31:39Z</dcterms:created>
  <dcterms:modified xsi:type="dcterms:W3CDTF">2025-04-28T13:48:53Z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D5747456AAD34B4199CECE62B9B3BAFB_13</vt:lpwstr>
  </property>
  <property fmtid="{D5CDD505-2E9C-101B-9397-08002B2CF9AE}" pid="3" name="KSOProductBuildVer">
    <vt:lpwstr>1049-12.2.0.20795</vt:lpwstr>
  </property>
</Properties>
</file>