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0863" y="1157389"/>
            <a:ext cx="9169757" cy="209822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нейроупражнения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Сиротина Виктория Станиславовна,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физической культуры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2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7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r="10216" b="27103"/>
          <a:stretch/>
        </p:blipFill>
        <p:spPr>
          <a:xfrm>
            <a:off x="901521" y="480165"/>
            <a:ext cx="10958796" cy="5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1" y="257577"/>
            <a:ext cx="4090906" cy="27281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78" y="257577"/>
            <a:ext cx="4517962" cy="2728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3275527"/>
            <a:ext cx="4570569" cy="342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717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7" t="17459" r="36259" b="23737"/>
          <a:stretch/>
        </p:blipFill>
        <p:spPr>
          <a:xfrm>
            <a:off x="7241813" y="1923122"/>
            <a:ext cx="4950187" cy="34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09" y="652462"/>
            <a:ext cx="7714252" cy="502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77" y="722369"/>
            <a:ext cx="8001382" cy="4829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4450" y="194972"/>
            <a:ext cx="311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1-7 держим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617" y="194972"/>
            <a:ext cx="3940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8 опускаемся в </a:t>
            </a:r>
            <a:r>
              <a:rPr lang="ru-RU" sz="3200" dirty="0" err="1" smtClean="0">
                <a:solidFill>
                  <a:srgbClr val="FF0000"/>
                </a:solidFill>
              </a:rPr>
              <a:t>и.п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7355" y="5450067"/>
            <a:ext cx="8001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1 цикл выполняем с открытыми глазами, а 2 с закрытыми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8095" r="5114" b="831"/>
          <a:stretch/>
        </p:blipFill>
        <p:spPr>
          <a:xfrm>
            <a:off x="141668" y="106472"/>
            <a:ext cx="6040191" cy="46363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t="2864" r="3709"/>
          <a:stretch/>
        </p:blipFill>
        <p:spPr>
          <a:xfrm>
            <a:off x="5151550" y="2424669"/>
            <a:ext cx="6838681" cy="42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5" y="249347"/>
            <a:ext cx="4291348" cy="2860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5" y="3344542"/>
            <a:ext cx="4291348" cy="2820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05" y="249347"/>
            <a:ext cx="2254194" cy="3524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05" y="3907633"/>
            <a:ext cx="4201196" cy="2800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81" y="227752"/>
            <a:ext cx="4304227" cy="28694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83" y="3464417"/>
            <a:ext cx="2916342" cy="30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311</TotalTime>
  <Words>26</Words>
  <Application>Microsoft Office PowerPoint</Application>
  <PresentationFormat>Широкоэкранный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нейроупражнения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 ПК</dc:creator>
  <cp:lastModifiedBy>Мой ПК</cp:lastModifiedBy>
  <cp:revision>12</cp:revision>
  <dcterms:created xsi:type="dcterms:W3CDTF">2025-01-28T15:40:21Z</dcterms:created>
  <dcterms:modified xsi:type="dcterms:W3CDTF">2025-01-28T20:51:41Z</dcterms:modified>
</cp:coreProperties>
</file>