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F0"/>
            </a:gs>
            <a:gs pos="0">
              <a:srgbClr val="00B0F0"/>
            </a:gs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6C14-2480-4282-A953-D8C926EF332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F2D65-FA02-4D73-AD63-BC13337FC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804248" cy="288037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"Практическая реализация воспитательного потенциала урока"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4716016" cy="720080"/>
          </a:xfrm>
        </p:spPr>
        <p:txBody>
          <a:bodyPr/>
          <a:lstStyle/>
          <a:p>
            <a:r>
              <a:rPr lang="ru-RU" b="1" dirty="0" err="1" smtClean="0"/>
              <a:t>Опросник</a:t>
            </a:r>
            <a:r>
              <a:rPr lang="ru-RU" b="1" dirty="0" smtClean="0"/>
              <a:t> для педагогов</a:t>
            </a:r>
            <a:endParaRPr lang="ru-RU" b="1" dirty="0"/>
          </a:p>
        </p:txBody>
      </p:sp>
      <p:sp>
        <p:nvSpPr>
          <p:cNvPr id="9218" name="AutoShape 2" descr="https://www.clipartmax.com/png/full/298-2981792_student-teacher-cartoon-learning-cartoon-image-of-students-and-teach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298-2981792_student-teacher-cartoon-learning-cartoon-image-of-students-and-teacher -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664"/>
            <a:ext cx="9135130" cy="6864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42" t="36560" r="27133" b="20142"/>
          <a:stretch>
            <a:fillRect/>
          </a:stretch>
        </p:blipFill>
        <p:spPr bwMode="auto">
          <a:xfrm>
            <a:off x="0" y="1052736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53" t="29270" r="25180" b="29364"/>
          <a:stretch>
            <a:fillRect/>
          </a:stretch>
        </p:blipFill>
        <p:spPr bwMode="auto">
          <a:xfrm>
            <a:off x="-12094" y="1484784"/>
            <a:ext cx="915609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190" t="33094" r="25000" b="25563"/>
          <a:stretch>
            <a:fillRect/>
          </a:stretch>
        </p:blipFill>
        <p:spPr bwMode="auto">
          <a:xfrm>
            <a:off x="0" y="1484784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37032" r="25000" b="21625"/>
          <a:stretch>
            <a:fillRect/>
          </a:stretch>
        </p:blipFill>
        <p:spPr bwMode="auto">
          <a:xfrm>
            <a:off x="0" y="1412776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40359" r="25000" b="18672"/>
          <a:stretch>
            <a:fillRect/>
          </a:stretch>
        </p:blipFill>
        <p:spPr bwMode="auto">
          <a:xfrm>
            <a:off x="0" y="148478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39984" r="25000" b="18672"/>
          <a:stretch>
            <a:fillRect/>
          </a:stretch>
        </p:blipFill>
        <p:spPr bwMode="auto">
          <a:xfrm>
            <a:off x="0" y="1268760"/>
            <a:ext cx="9144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43922" r="25000" b="14735"/>
          <a:stretch>
            <a:fillRect/>
          </a:stretch>
        </p:blipFill>
        <p:spPr bwMode="auto">
          <a:xfrm>
            <a:off x="0" y="1412776"/>
            <a:ext cx="913661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"Практическая реализация воспитательного потенциала урока"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User49</dc:creator>
  <cp:lastModifiedBy>User49</cp:lastModifiedBy>
  <cp:revision>5</cp:revision>
  <dcterms:created xsi:type="dcterms:W3CDTF">2022-03-02T08:12:22Z</dcterms:created>
  <dcterms:modified xsi:type="dcterms:W3CDTF">2022-03-02T11:56:51Z</dcterms:modified>
</cp:coreProperties>
</file>