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2" r:id="rId4"/>
    <p:sldId id="257" r:id="rId5"/>
    <p:sldId id="258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D1A87-3A27-4508-90BE-74F482BEAB6E}" type="doc">
      <dgm:prSet loTypeId="urn:microsoft.com/office/officeart/2009/3/layout/StepUp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EB153E0-47CA-4BDD-A7F3-0FE257322244}">
      <dgm:prSet phldrT="[Текст]"/>
      <dgm:spPr/>
      <dgm:t>
        <a:bodyPr/>
        <a:lstStyle/>
        <a:p>
          <a:r>
            <a:rPr lang="ru-RU" dirty="0" smtClean="0"/>
            <a:t>0-10 баллов </a:t>
          </a:r>
        </a:p>
        <a:p>
          <a:r>
            <a:rPr lang="ru-RU" b="1" dirty="0" smtClean="0"/>
            <a:t>НИЗКИЙ</a:t>
          </a:r>
          <a:endParaRPr lang="ru-RU" b="1" dirty="0"/>
        </a:p>
      </dgm:t>
    </dgm:pt>
    <dgm:pt modelId="{E16629C8-A6E9-4044-9363-A72B1B2F12DF}" type="parTrans" cxnId="{B6A49DF7-6356-40F6-891E-53A1DFDDCA95}">
      <dgm:prSet/>
      <dgm:spPr/>
      <dgm:t>
        <a:bodyPr/>
        <a:lstStyle/>
        <a:p>
          <a:endParaRPr lang="ru-RU"/>
        </a:p>
      </dgm:t>
    </dgm:pt>
    <dgm:pt modelId="{8CFBE80A-FF1A-4AD5-B543-7D2ADA0C834E}" type="sibTrans" cxnId="{B6A49DF7-6356-40F6-891E-53A1DFDDCA95}">
      <dgm:prSet/>
      <dgm:spPr/>
      <dgm:t>
        <a:bodyPr/>
        <a:lstStyle/>
        <a:p>
          <a:endParaRPr lang="ru-RU"/>
        </a:p>
      </dgm:t>
    </dgm:pt>
    <dgm:pt modelId="{8AEFD497-9DF8-4D18-A593-E6D67E59B131}">
      <dgm:prSet phldrT="[Текст]"/>
      <dgm:spPr/>
      <dgm:t>
        <a:bodyPr/>
        <a:lstStyle/>
        <a:p>
          <a:r>
            <a:rPr lang="ru-RU" dirty="0" smtClean="0"/>
            <a:t>11-20 баллов </a:t>
          </a:r>
        </a:p>
        <a:p>
          <a:r>
            <a:rPr lang="ru-RU" b="1" dirty="0" smtClean="0"/>
            <a:t>СРЕДНИЙ</a:t>
          </a:r>
          <a:endParaRPr lang="ru-RU" b="1" dirty="0"/>
        </a:p>
      </dgm:t>
    </dgm:pt>
    <dgm:pt modelId="{D638AD92-ED5C-4F9F-BF63-7ECEEBFDEA66}" type="parTrans" cxnId="{19028CD8-3AC4-4CC4-A560-209AA81B5B4E}">
      <dgm:prSet/>
      <dgm:spPr/>
      <dgm:t>
        <a:bodyPr/>
        <a:lstStyle/>
        <a:p>
          <a:endParaRPr lang="ru-RU"/>
        </a:p>
      </dgm:t>
    </dgm:pt>
    <dgm:pt modelId="{A52CBDC7-D490-4150-A3D0-0B100DD656D4}" type="sibTrans" cxnId="{19028CD8-3AC4-4CC4-A560-209AA81B5B4E}">
      <dgm:prSet/>
      <dgm:spPr/>
      <dgm:t>
        <a:bodyPr/>
        <a:lstStyle/>
        <a:p>
          <a:endParaRPr lang="ru-RU"/>
        </a:p>
      </dgm:t>
    </dgm:pt>
    <dgm:pt modelId="{C4BDDD5E-AFC1-4CCA-A962-81EFE9F3BB08}">
      <dgm:prSet phldrT="[Текст]"/>
      <dgm:spPr/>
      <dgm:t>
        <a:bodyPr/>
        <a:lstStyle/>
        <a:p>
          <a:r>
            <a:rPr lang="ru-RU" dirty="0" smtClean="0"/>
            <a:t>21-30 баллов </a:t>
          </a:r>
        </a:p>
        <a:p>
          <a:r>
            <a:rPr lang="ru-RU" b="1" dirty="0" smtClean="0"/>
            <a:t>ВЫСОКИЙ</a:t>
          </a:r>
          <a:endParaRPr lang="ru-RU" b="1" dirty="0"/>
        </a:p>
      </dgm:t>
    </dgm:pt>
    <dgm:pt modelId="{902B3D54-A109-4F7D-9F7E-F99450D44CC5}" type="parTrans" cxnId="{576D24A9-5C1D-486B-8CC6-C12D7A72110B}">
      <dgm:prSet/>
      <dgm:spPr/>
      <dgm:t>
        <a:bodyPr/>
        <a:lstStyle/>
        <a:p>
          <a:endParaRPr lang="ru-RU"/>
        </a:p>
      </dgm:t>
    </dgm:pt>
    <dgm:pt modelId="{148DD801-864A-49DD-B251-E714A5C0E672}" type="sibTrans" cxnId="{576D24A9-5C1D-486B-8CC6-C12D7A72110B}">
      <dgm:prSet/>
      <dgm:spPr/>
      <dgm:t>
        <a:bodyPr/>
        <a:lstStyle/>
        <a:p>
          <a:endParaRPr lang="ru-RU"/>
        </a:p>
      </dgm:t>
    </dgm:pt>
    <dgm:pt modelId="{B8EA2FA0-4ED5-4F05-ABD1-8DBA0BD2269D}" type="pres">
      <dgm:prSet presAssocID="{AC9D1A87-3A27-4508-90BE-74F482BEAB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4AA0DD-23BD-4999-BDF3-E834071D680F}" type="pres">
      <dgm:prSet presAssocID="{5EB153E0-47CA-4BDD-A7F3-0FE257322244}" presName="composite" presStyleCnt="0"/>
      <dgm:spPr/>
    </dgm:pt>
    <dgm:pt modelId="{F9384BEF-48A8-4EEB-AB38-5346DDC6BC07}" type="pres">
      <dgm:prSet presAssocID="{5EB153E0-47CA-4BDD-A7F3-0FE257322244}" presName="LShape" presStyleLbl="alignNode1" presStyleIdx="0" presStyleCnt="5"/>
      <dgm:spPr/>
    </dgm:pt>
    <dgm:pt modelId="{894AAFFA-755F-47F8-8537-CEA59E5548BC}" type="pres">
      <dgm:prSet presAssocID="{5EB153E0-47CA-4BDD-A7F3-0FE25732224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8AA77-9D44-4084-B129-A03C25D3F4CB}" type="pres">
      <dgm:prSet presAssocID="{5EB153E0-47CA-4BDD-A7F3-0FE257322244}" presName="Triangle" presStyleLbl="alignNode1" presStyleIdx="1" presStyleCnt="5"/>
      <dgm:spPr/>
    </dgm:pt>
    <dgm:pt modelId="{A42A2AE8-B901-45D6-BE2A-76CF1ADC1AE2}" type="pres">
      <dgm:prSet presAssocID="{8CFBE80A-FF1A-4AD5-B543-7D2ADA0C834E}" presName="sibTrans" presStyleCnt="0"/>
      <dgm:spPr/>
    </dgm:pt>
    <dgm:pt modelId="{FA44CA56-2971-4F7B-8F8D-56F736AADC27}" type="pres">
      <dgm:prSet presAssocID="{8CFBE80A-FF1A-4AD5-B543-7D2ADA0C834E}" presName="space" presStyleCnt="0"/>
      <dgm:spPr/>
    </dgm:pt>
    <dgm:pt modelId="{7AC0C03C-25EA-4432-8A6A-712D1995C79B}" type="pres">
      <dgm:prSet presAssocID="{8AEFD497-9DF8-4D18-A593-E6D67E59B131}" presName="composite" presStyleCnt="0"/>
      <dgm:spPr/>
    </dgm:pt>
    <dgm:pt modelId="{168A7975-1875-4ED3-A8D7-DCD4AF8C3ABC}" type="pres">
      <dgm:prSet presAssocID="{8AEFD497-9DF8-4D18-A593-E6D67E59B131}" presName="LShape" presStyleLbl="alignNode1" presStyleIdx="2" presStyleCnt="5"/>
      <dgm:spPr/>
    </dgm:pt>
    <dgm:pt modelId="{9F5BBC93-29BF-41F7-9BB0-C61E45C0E12B}" type="pres">
      <dgm:prSet presAssocID="{8AEFD497-9DF8-4D18-A593-E6D67E59B13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342B2-59F3-43FE-9807-7A955A15993B}" type="pres">
      <dgm:prSet presAssocID="{8AEFD497-9DF8-4D18-A593-E6D67E59B131}" presName="Triangle" presStyleLbl="alignNode1" presStyleIdx="3" presStyleCnt="5"/>
      <dgm:spPr/>
    </dgm:pt>
    <dgm:pt modelId="{79BEA21B-DDC4-444B-9868-0EAE456FBCF3}" type="pres">
      <dgm:prSet presAssocID="{A52CBDC7-D490-4150-A3D0-0B100DD656D4}" presName="sibTrans" presStyleCnt="0"/>
      <dgm:spPr/>
    </dgm:pt>
    <dgm:pt modelId="{09652406-14B0-4177-AD0E-ED3A45070ADB}" type="pres">
      <dgm:prSet presAssocID="{A52CBDC7-D490-4150-A3D0-0B100DD656D4}" presName="space" presStyleCnt="0"/>
      <dgm:spPr/>
    </dgm:pt>
    <dgm:pt modelId="{B6E04841-1C6E-4665-9E16-46AD6EF91884}" type="pres">
      <dgm:prSet presAssocID="{C4BDDD5E-AFC1-4CCA-A962-81EFE9F3BB08}" presName="composite" presStyleCnt="0"/>
      <dgm:spPr/>
    </dgm:pt>
    <dgm:pt modelId="{28C85CBD-0DE0-4909-A8A6-5FCC653AE6B2}" type="pres">
      <dgm:prSet presAssocID="{C4BDDD5E-AFC1-4CCA-A962-81EFE9F3BB08}" presName="LShape" presStyleLbl="alignNode1" presStyleIdx="4" presStyleCnt="5"/>
      <dgm:spPr/>
    </dgm:pt>
    <dgm:pt modelId="{EE3939C0-F939-4E11-B14C-90341F93699C}" type="pres">
      <dgm:prSet presAssocID="{C4BDDD5E-AFC1-4CCA-A962-81EFE9F3BB0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D24A9-5C1D-486B-8CC6-C12D7A72110B}" srcId="{AC9D1A87-3A27-4508-90BE-74F482BEAB6E}" destId="{C4BDDD5E-AFC1-4CCA-A962-81EFE9F3BB08}" srcOrd="2" destOrd="0" parTransId="{902B3D54-A109-4F7D-9F7E-F99450D44CC5}" sibTransId="{148DD801-864A-49DD-B251-E714A5C0E672}"/>
    <dgm:cxn modelId="{B6A49DF7-6356-40F6-891E-53A1DFDDCA95}" srcId="{AC9D1A87-3A27-4508-90BE-74F482BEAB6E}" destId="{5EB153E0-47CA-4BDD-A7F3-0FE257322244}" srcOrd="0" destOrd="0" parTransId="{E16629C8-A6E9-4044-9363-A72B1B2F12DF}" sibTransId="{8CFBE80A-FF1A-4AD5-B543-7D2ADA0C834E}"/>
    <dgm:cxn modelId="{259EAA58-8ABA-4A83-BF55-C30AB42033E2}" type="presOf" srcId="{AC9D1A87-3A27-4508-90BE-74F482BEAB6E}" destId="{B8EA2FA0-4ED5-4F05-ABD1-8DBA0BD2269D}" srcOrd="0" destOrd="0" presId="urn:microsoft.com/office/officeart/2009/3/layout/StepUpProcess"/>
    <dgm:cxn modelId="{19028CD8-3AC4-4CC4-A560-209AA81B5B4E}" srcId="{AC9D1A87-3A27-4508-90BE-74F482BEAB6E}" destId="{8AEFD497-9DF8-4D18-A593-E6D67E59B131}" srcOrd="1" destOrd="0" parTransId="{D638AD92-ED5C-4F9F-BF63-7ECEEBFDEA66}" sibTransId="{A52CBDC7-D490-4150-A3D0-0B100DD656D4}"/>
    <dgm:cxn modelId="{4490D329-BCEC-4C95-BDCD-F3435D3699AB}" type="presOf" srcId="{C4BDDD5E-AFC1-4CCA-A962-81EFE9F3BB08}" destId="{EE3939C0-F939-4E11-B14C-90341F93699C}" srcOrd="0" destOrd="0" presId="urn:microsoft.com/office/officeart/2009/3/layout/StepUpProcess"/>
    <dgm:cxn modelId="{37F3ABA5-6C9B-43CB-9267-3833A8DDBF2D}" type="presOf" srcId="{8AEFD497-9DF8-4D18-A593-E6D67E59B131}" destId="{9F5BBC93-29BF-41F7-9BB0-C61E45C0E12B}" srcOrd="0" destOrd="0" presId="urn:microsoft.com/office/officeart/2009/3/layout/StepUpProcess"/>
    <dgm:cxn modelId="{98D36AAB-EFDA-40F0-8A80-8416F2CC73F0}" type="presOf" srcId="{5EB153E0-47CA-4BDD-A7F3-0FE257322244}" destId="{894AAFFA-755F-47F8-8537-CEA59E5548BC}" srcOrd="0" destOrd="0" presId="urn:microsoft.com/office/officeart/2009/3/layout/StepUpProcess"/>
    <dgm:cxn modelId="{DE884C55-99AF-43A4-A5CC-0D3204A9D0F5}" type="presParOf" srcId="{B8EA2FA0-4ED5-4F05-ABD1-8DBA0BD2269D}" destId="{354AA0DD-23BD-4999-BDF3-E834071D680F}" srcOrd="0" destOrd="0" presId="urn:microsoft.com/office/officeart/2009/3/layout/StepUpProcess"/>
    <dgm:cxn modelId="{E9F1CBA9-C732-439C-BDEF-B47E1CEA76DF}" type="presParOf" srcId="{354AA0DD-23BD-4999-BDF3-E834071D680F}" destId="{F9384BEF-48A8-4EEB-AB38-5346DDC6BC07}" srcOrd="0" destOrd="0" presId="urn:microsoft.com/office/officeart/2009/3/layout/StepUpProcess"/>
    <dgm:cxn modelId="{7EC10677-D1D5-447C-B039-7E28B627B502}" type="presParOf" srcId="{354AA0DD-23BD-4999-BDF3-E834071D680F}" destId="{894AAFFA-755F-47F8-8537-CEA59E5548BC}" srcOrd="1" destOrd="0" presId="urn:microsoft.com/office/officeart/2009/3/layout/StepUpProcess"/>
    <dgm:cxn modelId="{09D299C7-CD4A-4F96-B3CC-51D6690FB8D0}" type="presParOf" srcId="{354AA0DD-23BD-4999-BDF3-E834071D680F}" destId="{03F8AA77-9D44-4084-B129-A03C25D3F4CB}" srcOrd="2" destOrd="0" presId="urn:microsoft.com/office/officeart/2009/3/layout/StepUpProcess"/>
    <dgm:cxn modelId="{67A1C50A-7DE0-4A72-959A-D0ECBF7E5A3A}" type="presParOf" srcId="{B8EA2FA0-4ED5-4F05-ABD1-8DBA0BD2269D}" destId="{A42A2AE8-B901-45D6-BE2A-76CF1ADC1AE2}" srcOrd="1" destOrd="0" presId="urn:microsoft.com/office/officeart/2009/3/layout/StepUpProcess"/>
    <dgm:cxn modelId="{29F08893-CE82-49B1-9A6D-201CE94CED23}" type="presParOf" srcId="{A42A2AE8-B901-45D6-BE2A-76CF1ADC1AE2}" destId="{FA44CA56-2971-4F7B-8F8D-56F736AADC27}" srcOrd="0" destOrd="0" presId="urn:microsoft.com/office/officeart/2009/3/layout/StepUpProcess"/>
    <dgm:cxn modelId="{9CF3249D-90B6-4D27-9A05-1BC19E0BFD4A}" type="presParOf" srcId="{B8EA2FA0-4ED5-4F05-ABD1-8DBA0BD2269D}" destId="{7AC0C03C-25EA-4432-8A6A-712D1995C79B}" srcOrd="2" destOrd="0" presId="urn:microsoft.com/office/officeart/2009/3/layout/StepUpProcess"/>
    <dgm:cxn modelId="{2875A8F0-7492-45D8-B094-A17612C99B59}" type="presParOf" srcId="{7AC0C03C-25EA-4432-8A6A-712D1995C79B}" destId="{168A7975-1875-4ED3-A8D7-DCD4AF8C3ABC}" srcOrd="0" destOrd="0" presId="urn:microsoft.com/office/officeart/2009/3/layout/StepUpProcess"/>
    <dgm:cxn modelId="{EE32D7C5-0B1D-49FC-8F8F-3AB531736FBE}" type="presParOf" srcId="{7AC0C03C-25EA-4432-8A6A-712D1995C79B}" destId="{9F5BBC93-29BF-41F7-9BB0-C61E45C0E12B}" srcOrd="1" destOrd="0" presId="urn:microsoft.com/office/officeart/2009/3/layout/StepUpProcess"/>
    <dgm:cxn modelId="{F380E185-4AEC-4016-BFAB-D3BD65F9A7A2}" type="presParOf" srcId="{7AC0C03C-25EA-4432-8A6A-712D1995C79B}" destId="{01F342B2-59F3-43FE-9807-7A955A15993B}" srcOrd="2" destOrd="0" presId="urn:microsoft.com/office/officeart/2009/3/layout/StepUpProcess"/>
    <dgm:cxn modelId="{B3DAC5A1-CBFF-4268-95FC-60D540B27950}" type="presParOf" srcId="{B8EA2FA0-4ED5-4F05-ABD1-8DBA0BD2269D}" destId="{79BEA21B-DDC4-444B-9868-0EAE456FBCF3}" srcOrd="3" destOrd="0" presId="urn:microsoft.com/office/officeart/2009/3/layout/StepUpProcess"/>
    <dgm:cxn modelId="{DBCBF206-6D64-4C5B-AE08-C8FE96DED3E8}" type="presParOf" srcId="{79BEA21B-DDC4-444B-9868-0EAE456FBCF3}" destId="{09652406-14B0-4177-AD0E-ED3A45070ADB}" srcOrd="0" destOrd="0" presId="urn:microsoft.com/office/officeart/2009/3/layout/StepUpProcess"/>
    <dgm:cxn modelId="{022AFA4B-95F3-4D89-96E6-8EF31F3912D7}" type="presParOf" srcId="{B8EA2FA0-4ED5-4F05-ABD1-8DBA0BD2269D}" destId="{B6E04841-1C6E-4665-9E16-46AD6EF91884}" srcOrd="4" destOrd="0" presId="urn:microsoft.com/office/officeart/2009/3/layout/StepUpProcess"/>
    <dgm:cxn modelId="{21BDDD86-8936-40AF-9A4C-EA3D3E16286C}" type="presParOf" srcId="{B6E04841-1C6E-4665-9E16-46AD6EF91884}" destId="{28C85CBD-0DE0-4909-A8A6-5FCC653AE6B2}" srcOrd="0" destOrd="0" presId="urn:microsoft.com/office/officeart/2009/3/layout/StepUpProcess"/>
    <dgm:cxn modelId="{3A4F2E24-0935-40D2-A57B-399E15AD84E8}" type="presParOf" srcId="{B6E04841-1C6E-4665-9E16-46AD6EF91884}" destId="{EE3939C0-F939-4E11-B14C-90341F9369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84BEF-48A8-4EEB-AB38-5346DDC6BC07}">
      <dsp:nvSpPr>
        <dsp:cNvPr id="0" name=""/>
        <dsp:cNvSpPr/>
      </dsp:nvSpPr>
      <dsp:spPr>
        <a:xfrm rot="5400000">
          <a:off x="451573" y="1068610"/>
          <a:ext cx="1358775" cy="22609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4AAFFA-755F-47F8-8537-CEA59E5548BC}">
      <dsp:nvSpPr>
        <dsp:cNvPr id="0" name=""/>
        <dsp:cNvSpPr/>
      </dsp:nvSpPr>
      <dsp:spPr>
        <a:xfrm>
          <a:off x="224760" y="1744153"/>
          <a:ext cx="2041217" cy="1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0-10 баллов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НИЗКИЙ</a:t>
          </a:r>
          <a:endParaRPr lang="ru-RU" sz="2700" b="1" kern="1200" dirty="0"/>
        </a:p>
      </dsp:txBody>
      <dsp:txXfrm>
        <a:off x="224760" y="1744153"/>
        <a:ext cx="2041217" cy="1789246"/>
      </dsp:txXfrm>
    </dsp:sp>
    <dsp:sp modelId="{03F8AA77-9D44-4084-B129-A03C25D3F4CB}">
      <dsp:nvSpPr>
        <dsp:cNvPr id="0" name=""/>
        <dsp:cNvSpPr/>
      </dsp:nvSpPr>
      <dsp:spPr>
        <a:xfrm>
          <a:off x="1880842" y="902155"/>
          <a:ext cx="385135" cy="3851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8A7975-1875-4ED3-A8D7-DCD4AF8C3ABC}">
      <dsp:nvSpPr>
        <dsp:cNvPr id="0" name=""/>
        <dsp:cNvSpPr/>
      </dsp:nvSpPr>
      <dsp:spPr>
        <a:xfrm rot="5400000">
          <a:off x="2950422" y="450267"/>
          <a:ext cx="1358775" cy="22609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5BBC93-29BF-41F7-9BB0-C61E45C0E12B}">
      <dsp:nvSpPr>
        <dsp:cNvPr id="0" name=""/>
        <dsp:cNvSpPr/>
      </dsp:nvSpPr>
      <dsp:spPr>
        <a:xfrm>
          <a:off x="2723609" y="1125811"/>
          <a:ext cx="2041217" cy="1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11-20 баллов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СРЕДНИЙ</a:t>
          </a:r>
          <a:endParaRPr lang="ru-RU" sz="2700" b="1" kern="1200" dirty="0"/>
        </a:p>
      </dsp:txBody>
      <dsp:txXfrm>
        <a:off x="2723609" y="1125811"/>
        <a:ext cx="2041217" cy="1789246"/>
      </dsp:txXfrm>
    </dsp:sp>
    <dsp:sp modelId="{01F342B2-59F3-43FE-9807-7A955A15993B}">
      <dsp:nvSpPr>
        <dsp:cNvPr id="0" name=""/>
        <dsp:cNvSpPr/>
      </dsp:nvSpPr>
      <dsp:spPr>
        <a:xfrm>
          <a:off x="4379691" y="283812"/>
          <a:ext cx="385135" cy="3851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C85CBD-0DE0-4909-A8A6-5FCC653AE6B2}">
      <dsp:nvSpPr>
        <dsp:cNvPr id="0" name=""/>
        <dsp:cNvSpPr/>
      </dsp:nvSpPr>
      <dsp:spPr>
        <a:xfrm rot="5400000">
          <a:off x="5449271" y="-168074"/>
          <a:ext cx="1358775" cy="22609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939C0-F939-4E11-B14C-90341F93699C}">
      <dsp:nvSpPr>
        <dsp:cNvPr id="0" name=""/>
        <dsp:cNvSpPr/>
      </dsp:nvSpPr>
      <dsp:spPr>
        <a:xfrm>
          <a:off x="5222458" y="507468"/>
          <a:ext cx="2041217" cy="1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21-30 баллов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ВЫСОКИЙ</a:t>
          </a:r>
          <a:endParaRPr lang="ru-RU" sz="2700" b="1" kern="1200" dirty="0"/>
        </a:p>
      </dsp:txBody>
      <dsp:txXfrm>
        <a:off x="5222458" y="507468"/>
        <a:ext cx="2041217" cy="1789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6243" r="10999" b="16167"/>
          <a:stretch/>
        </p:blipFill>
        <p:spPr bwMode="auto">
          <a:xfrm>
            <a:off x="0" y="17883"/>
            <a:ext cx="9144000" cy="68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645024"/>
            <a:ext cx="6336704" cy="1828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Анализ мотивации диагностической деятельности педагогов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971793"/>
              </p:ext>
            </p:extLst>
          </p:nvPr>
        </p:nvGraphicFramePr>
        <p:xfrm>
          <a:off x="827584" y="620691"/>
          <a:ext cx="7416823" cy="5544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530497"/>
                <a:gridCol w="1454278"/>
              </a:tblGrid>
              <a:tr h="420207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УТВЕРЖДЕНИЕ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БАЛЛЫ</a:t>
                      </a:r>
                      <a:r>
                        <a:rPr lang="ru-RU" sz="1600" b="1" baseline="0" dirty="0" smtClean="0">
                          <a:latin typeface="+mj-lt"/>
                        </a:rPr>
                        <a:t> (0-3)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1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Стремление</a:t>
                      </a:r>
                      <a:r>
                        <a:rPr lang="ru-RU" sz="1700" baseline="0" dirty="0" smtClean="0">
                          <a:latin typeface="+mj-lt"/>
                        </a:rPr>
                        <a:t> к творческому росту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2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Прохождение аттестации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+mj-lt"/>
                      </a:endParaRPr>
                    </a:p>
                  </a:txBody>
                  <a:tcPr anchor="ctr"/>
                </a:tc>
              </a:tr>
              <a:tr h="6578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3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Проведение самоанализа по требованию администрации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4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Стремление оказать своевременную помощь ученику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+mj-lt"/>
                      </a:endParaRPr>
                    </a:p>
                  </a:txBody>
                  <a:tcPr anchor="ctr"/>
                </a:tc>
              </a:tr>
              <a:tr h="6578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5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Возможность активного участия в инновационной деятельности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6578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6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Стремление</a:t>
                      </a:r>
                      <a:r>
                        <a:rPr lang="ru-RU" sz="1700" baseline="0" dirty="0" smtClean="0">
                          <a:latin typeface="+mj-lt"/>
                        </a:rPr>
                        <a:t> к получению материального вознаграждения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7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Потребность</a:t>
                      </a:r>
                      <a:r>
                        <a:rPr lang="ru-RU" sz="1700" baseline="0" dirty="0" smtClean="0">
                          <a:latin typeface="+mj-lt"/>
                        </a:rPr>
                        <a:t> в профессиональном развитии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8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Поддержка коллегами диагностической деятельности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9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Интерес к диагностической деятельности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501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10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j-lt"/>
                        </a:rPr>
                        <a:t>Возможность влияния на педагогический процесс</a:t>
                      </a:r>
                      <a:endParaRPr lang="ru-RU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7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Выразите свое отношение к факторам, влияющим на выполнение Вами диагностической </a:t>
            </a:r>
            <a:r>
              <a:rPr lang="ru-RU" sz="2800" b="1" dirty="0" smtClean="0">
                <a:solidFill>
                  <a:srgbClr val="002060"/>
                </a:solidFill>
              </a:rPr>
              <a:t>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830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0</a:t>
            </a:r>
            <a:r>
              <a:rPr lang="ru-RU" sz="2800" dirty="0" smtClean="0"/>
              <a:t> – данное утверждение для меня не имеет значения, я его не разделяю;</a:t>
            </a:r>
          </a:p>
          <a:p>
            <a:pPr marL="0" indent="0">
              <a:buNone/>
            </a:pPr>
            <a:r>
              <a:rPr lang="ru-RU" sz="3200" b="1" dirty="0" smtClean="0"/>
              <a:t>1</a:t>
            </a:r>
            <a:r>
              <a:rPr lang="ru-RU" sz="2800" dirty="0" smtClean="0"/>
              <a:t> – утверждение для меня чуть значимо, я с ним отчасти согласен;</a:t>
            </a:r>
          </a:p>
          <a:p>
            <a:pPr marL="0" indent="0">
              <a:buNone/>
            </a:pPr>
            <a:r>
              <a:rPr lang="ru-RU" sz="3200" b="1" dirty="0" smtClean="0"/>
              <a:t>2</a:t>
            </a:r>
            <a:r>
              <a:rPr lang="ru-RU" sz="2800" dirty="0" smtClean="0"/>
              <a:t> - </a:t>
            </a:r>
            <a:r>
              <a:rPr lang="ru-RU" sz="2800" dirty="0"/>
              <a:t>утверждение для меня </a:t>
            </a:r>
            <a:r>
              <a:rPr lang="ru-RU" sz="2800" dirty="0" smtClean="0"/>
              <a:t>заметно значимо, его в основном принимаю;</a:t>
            </a:r>
          </a:p>
          <a:p>
            <a:pPr marL="0" indent="0">
              <a:buNone/>
            </a:pPr>
            <a:r>
              <a:rPr lang="ru-RU" sz="3200" b="1" dirty="0" smtClean="0"/>
              <a:t>3</a:t>
            </a:r>
            <a:r>
              <a:rPr lang="ru-RU" sz="2800" dirty="0" smtClean="0"/>
              <a:t> - </a:t>
            </a:r>
            <a:r>
              <a:rPr lang="ru-RU" sz="2800" dirty="0"/>
              <a:t>утверждение для меня </a:t>
            </a:r>
            <a:r>
              <a:rPr lang="ru-RU" sz="2800" dirty="0" smtClean="0"/>
              <a:t>очень важно, я его разделяю полностью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539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Мотивационные факторы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705678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2, 3, 6, 8, 10 – 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400" b="1" dirty="0" smtClean="0"/>
              <a:t>1, 4, 5, 7, 9 – </a:t>
            </a:r>
          </a:p>
        </p:txBody>
      </p:sp>
    </p:spTree>
    <p:extLst>
      <p:ext uri="{BB962C8B-B14F-4D97-AF65-F5344CB8AC3E}">
        <p14:creationId xmlns:p14="http://schemas.microsoft.com/office/powerpoint/2010/main" val="413409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Мотивационные факторы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705678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2, 3, 6, 8, 10 – </a:t>
            </a:r>
          </a:p>
          <a:p>
            <a:pPr marL="0" indent="0">
              <a:buNone/>
            </a:pPr>
            <a:r>
              <a:rPr lang="ru-RU" sz="3600" b="1" dirty="0" smtClean="0"/>
              <a:t>ВНЕШНИЕ ФАКТОРЫ</a:t>
            </a:r>
          </a:p>
          <a:p>
            <a:endParaRPr lang="ru-RU" sz="3600" dirty="0" smtClean="0"/>
          </a:p>
          <a:p>
            <a:pPr marL="0" indent="0">
              <a:buNone/>
            </a:pPr>
            <a:r>
              <a:rPr lang="ru-RU" sz="4400" b="1" dirty="0" smtClean="0"/>
              <a:t>1, 4, 5, 7, 9 – </a:t>
            </a:r>
          </a:p>
          <a:p>
            <a:pPr marL="0" indent="0">
              <a:buNone/>
            </a:pPr>
            <a:r>
              <a:rPr lang="ru-RU" sz="3600" b="1" dirty="0" smtClean="0"/>
              <a:t>ВНУТРЕННИЕ ФАКТОРЫ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6952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Уровень мотивации к осуществлению диагностической деятельности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28877"/>
              </p:ext>
            </p:extLst>
          </p:nvPr>
        </p:nvGraphicFramePr>
        <p:xfrm>
          <a:off x="971600" y="2348880"/>
          <a:ext cx="72641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80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УЧАСТИЕ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r="1456"/>
          <a:stretch/>
        </p:blipFill>
        <p:spPr bwMode="auto">
          <a:xfrm>
            <a:off x="2627784" y="2276872"/>
            <a:ext cx="3953125" cy="338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78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196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Анализ мотивации диагностической деятельности педагогов</vt:lpstr>
      <vt:lpstr>Презентация PowerPoint</vt:lpstr>
      <vt:lpstr>Выразите свое отношение к факторам, влияющим на выполнение Вами диагностической работы</vt:lpstr>
      <vt:lpstr>Мотивационные факторы</vt:lpstr>
      <vt:lpstr>Мотивационные факторы</vt:lpstr>
      <vt:lpstr>Уровень мотивации к осуществлению диагностической деятельности</vt:lpstr>
      <vt:lpstr>СПАСИБО ЗА УЧАСТИЕ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</dc:title>
  <dc:creator>Психолог</dc:creator>
  <cp:lastModifiedBy>МЕД. ПУНКТ</cp:lastModifiedBy>
  <cp:revision>8</cp:revision>
  <dcterms:created xsi:type="dcterms:W3CDTF">2016-01-21T06:44:51Z</dcterms:created>
  <dcterms:modified xsi:type="dcterms:W3CDTF">2016-04-12T06:38:54Z</dcterms:modified>
</cp:coreProperties>
</file>