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Космические приключения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085184"/>
            <a:ext cx="5832648" cy="1368152"/>
          </a:xfrm>
        </p:spPr>
        <p:txBody>
          <a:bodyPr/>
          <a:lstStyle/>
          <a:p>
            <a:pPr algn="r"/>
            <a:r>
              <a:rPr lang="ru-RU" dirty="0" smtClean="0"/>
              <a:t>Педагог-психолог Иванова Юлия Валентиновна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FFFF00"/>
                </a:solidFill>
                <a:latin typeface="+mn-lt"/>
              </a:rPr>
              <a:t>Если  ты правильно решил предыдущие задачи, то из таблички выпиши те буквы, которые </a:t>
            </a:r>
            <a:r>
              <a:rPr lang="ru-RU" sz="2800" b="0" dirty="0" smtClean="0">
                <a:solidFill>
                  <a:srgbClr val="FFFF00"/>
                </a:solidFill>
                <a:effectLst/>
                <a:latin typeface="+mn-lt"/>
              </a:rPr>
              <a:t>соответствуют</a:t>
            </a:r>
            <a:r>
              <a:rPr lang="ru-RU" sz="2800" b="0" dirty="0" smtClean="0">
                <a:solidFill>
                  <a:srgbClr val="FFFF00"/>
                </a:solidFill>
                <a:latin typeface="+mn-lt"/>
              </a:rPr>
              <a:t> твоим ответам.</a:t>
            </a:r>
            <a:br>
              <a:rPr lang="ru-RU" sz="2800" b="0" dirty="0" smtClean="0">
                <a:solidFill>
                  <a:srgbClr val="FFFF00"/>
                </a:solidFill>
                <a:latin typeface="+mn-lt"/>
              </a:rPr>
            </a:br>
            <a:r>
              <a:rPr lang="ru-RU" sz="2800" b="0" dirty="0" smtClean="0">
                <a:solidFill>
                  <a:srgbClr val="FFFF00"/>
                </a:solidFill>
                <a:latin typeface="+mn-lt"/>
              </a:rPr>
              <a:t> Из полученных букв составь название планеты.</a:t>
            </a:r>
            <a:br>
              <a:rPr lang="ru-RU" sz="2800" b="0" dirty="0" smtClean="0">
                <a:solidFill>
                  <a:srgbClr val="FFFF00"/>
                </a:solidFill>
                <a:latin typeface="+mn-lt"/>
              </a:rPr>
            </a:br>
            <a:r>
              <a:rPr lang="ru-RU" sz="2800" b="0" dirty="0" smtClean="0">
                <a:solidFill>
                  <a:srgbClr val="FFFF00"/>
                </a:solidFill>
                <a:latin typeface="+mn-lt"/>
              </a:rPr>
              <a:t> Удачи!</a:t>
            </a:r>
            <a:endParaRPr lang="ru-RU" sz="2800" b="0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2845472"/>
          <a:ext cx="8229600" cy="16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12616"/>
                <a:gridCol w="833304"/>
                <a:gridCol w="822960"/>
                <a:gridCol w="822960"/>
                <a:gridCol w="822960"/>
                <a:gridCol w="822960"/>
              </a:tblGrid>
              <a:tr h="5835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108186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з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 descr="https://avatars.mds.yandex.net/get-zen_doc/1576786/pub_5cb71c96a75e8a00b3ba0cae_5cb71cdf92bca500b33683f7/scale_1200"/>
          <p:cNvPicPr>
            <a:picLocks noChangeAspect="1" noChangeArrowheads="1"/>
          </p:cNvPicPr>
          <p:nvPr/>
        </p:nvPicPr>
        <p:blipFill>
          <a:blip r:embed="rId2" cstate="print"/>
          <a:srcRect l="21762" r="20205"/>
          <a:stretch>
            <a:fillRect/>
          </a:stretch>
        </p:blipFill>
        <p:spPr bwMode="auto">
          <a:xfrm>
            <a:off x="3635896" y="4581128"/>
            <a:ext cx="2160240" cy="2093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Приключения начинаются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Здравствуйте!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На прошлом занятии мы с вами познакомились с Солнечной системой. Узнали, что можно совершать прогулки по Луне.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Сделали свою ракету.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Теперь настало время Космических путешествий! Вперед!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Эксперимент : «Шарик-ракета»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Ход эксперимента «Шарик — ракета».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1. </a:t>
            </a:r>
            <a:r>
              <a:rPr lang="ru-RU" dirty="0" smtClean="0">
                <a:solidFill>
                  <a:srgbClr val="FFFF00"/>
                </a:solidFill>
              </a:rPr>
              <a:t>Нужно взять нитку покрепче и пропустить ее через трубочку для коктейля.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2. </a:t>
            </a:r>
            <a:r>
              <a:rPr lang="ru-RU" dirty="0" smtClean="0">
                <a:solidFill>
                  <a:srgbClr val="FFFF00"/>
                </a:solidFill>
              </a:rPr>
              <a:t>Вытянутый конец нитки привязать повыше (к дверце шкафа или ручке окна). Второй конец, который идет от катушки разматываем на нужную длинну и опускаем на пол.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3. Б</a:t>
            </a:r>
            <a:r>
              <a:rPr lang="ru-RU" dirty="0" smtClean="0">
                <a:solidFill>
                  <a:srgbClr val="FFFF00"/>
                </a:solidFill>
              </a:rPr>
              <a:t>ерем воздушный шарик, надуваем </a:t>
            </a:r>
            <a:r>
              <a:rPr lang="ru-RU" dirty="0" smtClean="0">
                <a:solidFill>
                  <a:srgbClr val="FFFF00"/>
                </a:solidFill>
              </a:rPr>
              <a:t>и закручиваем его не завязывая</a:t>
            </a:r>
            <a:r>
              <a:rPr lang="ru-RU" dirty="0" smtClean="0">
                <a:solidFill>
                  <a:srgbClr val="FFFF00"/>
                </a:solidFill>
              </a:rPr>
              <a:t>. Интересно будет маркером нарисовать на шарике ракету.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4. Прикрепляем шарик скотчем к </a:t>
            </a:r>
            <a:r>
              <a:rPr lang="ru-RU" dirty="0" smtClean="0">
                <a:solidFill>
                  <a:srgbClr val="FFFF00"/>
                </a:solidFill>
              </a:rPr>
              <a:t>трубочке (может потребоваться помощь взрослых). Прикреплять шарик надо хвостиком к себе.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5. Передаем шарик главному естествоиспытателю.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6. Когда ребенок отпускает шарик, то шарик летит вверх, как настоящая ракета. Это очень интересное зрелище.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3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«Шарик летит вверх по веревке за счет выталкивания воздуха. По такому же принципу ракета взлетает с Земли».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s-sol.ru/tinybrowser/fulls/images/kartinki/32/zagadki-o-kosmose-1-3.jpg"/>
          <p:cNvPicPr>
            <a:picLocks noChangeAspect="1" noChangeArrowheads="1"/>
          </p:cNvPicPr>
          <p:nvPr/>
        </p:nvPicPr>
        <p:blipFill>
          <a:blip r:embed="rId2" cstate="print"/>
          <a:srcRect l="8403" t="8307" r="9244" b="35387"/>
          <a:stretch>
            <a:fillRect/>
          </a:stretch>
        </p:blipFill>
        <p:spPr bwMode="auto">
          <a:xfrm>
            <a:off x="539552" y="260649"/>
            <a:ext cx="8208912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Интересная встреча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Посмотрите на этих милых Инопланетян, Они очень рады приветствовать тебя на своей планете.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Перерисуй их себе в тетрадочку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Возьми 3 цветных карандаша и раскрась так, чтобы цвета не повторялись. При этом все 3 цвета должны быть использованы на каждом инопланетянине.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Users\136\Desktop\10(14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6840760" cy="2736304"/>
          </a:xfrm>
          <a:prstGeom prst="rect">
            <a:avLst/>
          </a:prstGeom>
          <a:noFill/>
        </p:spPr>
      </p:pic>
      <p:pic>
        <p:nvPicPr>
          <p:cNvPr id="17417" name="Picture 9" descr="C:\Users\ivano\Desktop\hello_html_m1a90609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924944"/>
            <a:ext cx="1728192" cy="840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Интересная встреча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 это были не все инопланетяне. Двое других подошли чуть позже.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Прочитай их описание и дорисуй рядом с остальными: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1. -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высокий с длинным прямоугольным телом. Голова же его похожа на треугольник, одним углом воткнутый в тело. На голове торчали две коротенькие антенны, на концах которых были надеты сверкающие шарики. Особенно всех удивили глаза: они не такие, как у людей. Глаза были квадратные, а рот разрезал лицо узенькой полоской. Руки и ноги были тонкими, как ветки у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деревца.</a:t>
            </a:r>
            <a:endParaRPr lang="ru-RU" sz="1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Интересная встреча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-  был маленького роста. Его тело было похоже на круг. Голова же, наоборот, была абсолютно квадратная, а с боков вместо ушей торчали две изогнутые антенны. Глаза были круглыми и немного светились, рот тоже был круглым, но маленьким по сравнению с глазами. Руки и ноги напоминали коротенькие толстенькие палочки.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Интересно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что у тебя получится?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Беседа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Инопланетянам очень интересно, что есть удивительного у нас на Земле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Давай попробуем объяснить им некоторые понятия, используя слова ассоциации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2800" dirty="0" smtClean="0"/>
              <a:t>чайник — вода, чашка, кухня, мама, </a:t>
            </a:r>
            <a:r>
              <a:rPr lang="ru-RU" sz="2800" dirty="0" smtClean="0"/>
              <a:t>завтрак</a:t>
            </a:r>
            <a:r>
              <a:rPr lang="ru-RU" sz="2800" dirty="0" smtClean="0"/>
              <a:t>, </a:t>
            </a:r>
            <a:r>
              <a:rPr lang="ru-RU" sz="2800" dirty="0" smtClean="0"/>
              <a:t>тепло</a:t>
            </a:r>
          </a:p>
          <a:p>
            <a:r>
              <a:rPr lang="ru-RU" sz="2800" dirty="0" smtClean="0"/>
              <a:t>кошка —</a:t>
            </a:r>
          </a:p>
          <a:p>
            <a:r>
              <a:rPr lang="ru-RU" sz="2800" dirty="0" smtClean="0"/>
              <a:t>аптека —</a:t>
            </a:r>
          </a:p>
          <a:p>
            <a:r>
              <a:rPr lang="ru-RU" sz="2800" dirty="0" smtClean="0"/>
              <a:t>лес —</a:t>
            </a:r>
          </a:p>
          <a:p>
            <a:r>
              <a:rPr lang="ru-RU" sz="2800" dirty="0" smtClean="0"/>
              <a:t>парта —</a:t>
            </a:r>
          </a:p>
          <a:p>
            <a:r>
              <a:rPr lang="ru-RU" sz="2800" dirty="0" smtClean="0"/>
              <a:t>волосы —</a:t>
            </a:r>
          </a:p>
          <a:p>
            <a:r>
              <a:rPr lang="ru-RU" sz="2800" dirty="0" smtClean="0"/>
              <a:t>ложка —</a:t>
            </a:r>
          </a:p>
          <a:p>
            <a:r>
              <a:rPr lang="ru-RU" sz="2800" dirty="0" smtClean="0"/>
              <a:t>газета —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Задачи-шутки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бабушки Даши внучка Маша, кот Пушок, собака Дружок. Сколько у бабушки внуков?</a:t>
            </a:r>
          </a:p>
          <a:p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 задумала число, если к нему прибавить 3 получится 6. Какое число я задумала?</a:t>
            </a:r>
          </a:p>
          <a:p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дереве сидят 4 птицы: 2 воробья, остальные вороны. Сколько ворон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морю плыли 9 акул. Они увидели косяк рыб и нырнули в глубину. Сколько плавало акул? </a:t>
            </a:r>
          </a:p>
          <a:p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вазе стояло 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тюльпана и 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нарциссов. Сколько тюльпанов стояло в вазе</a:t>
            </a: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Какие  ответы у тебя получились?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583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Космические приключения</vt:lpstr>
      <vt:lpstr>Приключения начинаются</vt:lpstr>
      <vt:lpstr>Эксперимент : «Шарик-ракета»</vt:lpstr>
      <vt:lpstr>Слайд 4</vt:lpstr>
      <vt:lpstr>Интересная встреча</vt:lpstr>
      <vt:lpstr>Интересная встреча</vt:lpstr>
      <vt:lpstr>Интересная встреча</vt:lpstr>
      <vt:lpstr>Беседа </vt:lpstr>
      <vt:lpstr>Задачи-шутки</vt:lpstr>
      <vt:lpstr>Если  ты правильно решил предыдущие задачи, то из таблички выпиши те буквы, которые соответствуют твоим ответам.  Из полученных букв составь название планеты.  Удачи!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</dc:title>
  <dc:creator>Дима Иванов</dc:creator>
  <cp:lastModifiedBy>Дима Иванов</cp:lastModifiedBy>
  <cp:revision>17</cp:revision>
  <dcterms:created xsi:type="dcterms:W3CDTF">2020-04-06T11:06:10Z</dcterms:created>
  <dcterms:modified xsi:type="dcterms:W3CDTF">2020-04-06T13:51:56Z</dcterms:modified>
</cp:coreProperties>
</file>