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8" d="100"/>
          <a:sy n="78" d="100"/>
        </p:scale>
        <p:origin x="-264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9614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Социально – педагогический проект «Никто не забыт, ничто не забыто».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>
            <a:normAutofit fontScale="92500" lnSpcReduction="10000"/>
          </a:bodyPr>
          <a:lstStyle/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Цель (педагогическая):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способствовать развитию патриотических чувств у обучающихся 2-х классов, уважению к  ветеранам войны, семейным ценностям, традициям.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Цель (детская)</a:t>
            </a:r>
            <a:r>
              <a:rPr lang="ru-RU" sz="2000" dirty="0" smtClean="0">
                <a:solidFill>
                  <a:schemeClr val="tx1"/>
                </a:solidFill>
              </a:rPr>
              <a:t> :</a:t>
            </a:r>
            <a:r>
              <a:rPr lang="ru-RU" sz="2200" dirty="0" smtClean="0">
                <a:solidFill>
                  <a:schemeClr val="tx1"/>
                </a:solidFill>
              </a:rPr>
              <a:t>собрать материал о родственниках-ветеранах войны, о героях – земляках, имена которых увековечены в названия улиц нашего города, площадях, памятниках</a:t>
            </a:r>
            <a:r>
              <a:rPr lang="ru-RU" sz="2200" dirty="0" smtClean="0"/>
              <a:t>, выступить с этим материалом на общем классном часе.</a:t>
            </a:r>
            <a:endParaRPr lang="ru-RU" sz="22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  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6165304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Руководитель: </a:t>
            </a:r>
            <a:r>
              <a:rPr lang="ru-RU" sz="2400" dirty="0" err="1" smtClean="0"/>
              <a:t>Семушина</a:t>
            </a:r>
            <a:r>
              <a:rPr lang="ru-RU" sz="2400" dirty="0" smtClean="0"/>
              <a:t> А. 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Задачи проекта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Развивать интерес к истории нашей страны.</a:t>
            </a:r>
          </a:p>
          <a:p>
            <a:r>
              <a:rPr lang="ru-RU" dirty="0" smtClean="0"/>
              <a:t>Развивать познавательные навыки обучающихся, умение собрать и систематизировать материал.</a:t>
            </a:r>
          </a:p>
          <a:p>
            <a:r>
              <a:rPr lang="ru-RU" dirty="0" smtClean="0"/>
              <a:t>Воспитывать уважение к ветеранам Великой Отечественной войны, традициям семьи. </a:t>
            </a:r>
          </a:p>
          <a:p>
            <a:r>
              <a:rPr lang="ru-RU" dirty="0" smtClean="0"/>
              <a:t>Формирование нравственных качеств личности.</a:t>
            </a:r>
          </a:p>
          <a:p>
            <a:r>
              <a:rPr lang="ru-RU" sz="3200" dirty="0" smtClean="0"/>
              <a:t>Развивать коммуникативные способности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этап ( ноябрь – декабрь)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Сбор материала к детским проектам и выступлениям. </a:t>
            </a:r>
          </a:p>
          <a:p>
            <a:r>
              <a:rPr lang="ru-RU" dirty="0" smtClean="0"/>
              <a:t>Составление сценария праздника к Дню Победы.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Второй этап (январь – март)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Оформление детских проектов и презентаций. </a:t>
            </a:r>
          </a:p>
          <a:p>
            <a:r>
              <a:rPr lang="ru-RU" dirty="0" smtClean="0"/>
              <a:t>Репетиция концерта.</a:t>
            </a:r>
          </a:p>
          <a:p>
            <a:r>
              <a:rPr lang="ru-RU" dirty="0" smtClean="0"/>
              <a:t>Конкурс стихов, стенгазет и рисунков о войне. </a:t>
            </a:r>
          </a:p>
          <a:p>
            <a:endParaRPr lang="ru-RU" dirty="0"/>
          </a:p>
        </p:txBody>
      </p:sp>
      <p:pic>
        <p:nvPicPr>
          <p:cNvPr id="4" name="Рисунок 3" descr="Сорогин Петр (день победы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284984"/>
            <a:ext cx="2915816" cy="2996952"/>
          </a:xfrm>
          <a:prstGeom prst="rect">
            <a:avLst/>
          </a:prstGeom>
        </p:spPr>
      </p:pic>
      <p:pic>
        <p:nvPicPr>
          <p:cNvPr id="1026" name="Picture 2" descr="F:\Фото мероприятия\2015-05-06\DSC008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2976"/>
            <a:ext cx="5040560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Третий этап (апрель- май):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Подготовка и проведение общего классного часа по параллели вторых классов </a:t>
            </a:r>
            <a:r>
              <a:rPr lang="ru-RU" smtClean="0"/>
              <a:t>,    посвященного </a:t>
            </a:r>
            <a:r>
              <a:rPr lang="ru-RU" dirty="0" smtClean="0"/>
              <a:t>празднику Победы.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Заключительный этап: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Общий классный час, посвященный Дню Победы.</a:t>
            </a:r>
          </a:p>
          <a:p>
            <a:endParaRPr lang="ru-RU" dirty="0"/>
          </a:p>
        </p:txBody>
      </p:sp>
      <p:pic>
        <p:nvPicPr>
          <p:cNvPr id="1026" name="Picture 2" descr="F:\Фото мероприятия\2015-05-06\DSC00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4716016" cy="3645024"/>
          </a:xfrm>
          <a:prstGeom prst="rect">
            <a:avLst/>
          </a:prstGeom>
          <a:noFill/>
        </p:spPr>
      </p:pic>
      <p:pic>
        <p:nvPicPr>
          <p:cNvPr id="1027" name="Picture 3" descr="F:\Фото мероприятия\2015-05-06\DSC00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708920"/>
            <a:ext cx="4211960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46</TotalTime>
  <Words>202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Обычная</vt:lpstr>
      <vt:lpstr>Социально – педагогический проект «Никто не забыт, ничто не забыто».</vt:lpstr>
      <vt:lpstr>Задачи проекта:</vt:lpstr>
      <vt:lpstr>Первый этап ( ноябрь – декабрь)</vt:lpstr>
      <vt:lpstr>Второй этап (январь – март) :</vt:lpstr>
      <vt:lpstr>Третий этап (апрель- май): </vt:lpstr>
      <vt:lpstr>Заключительный этап: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 – педагогический проект «Никто не забыт, ничто не забыто».</dc:title>
  <dc:creator>СПЦ</dc:creator>
  <cp:lastModifiedBy>учитель</cp:lastModifiedBy>
  <cp:revision>8</cp:revision>
  <cp:lastPrinted>2016-06-24T12:09:33Z</cp:lastPrinted>
  <dcterms:created xsi:type="dcterms:W3CDTF">2016-05-13T11:00:17Z</dcterms:created>
  <dcterms:modified xsi:type="dcterms:W3CDTF">2016-06-24T12:10:35Z</dcterms:modified>
</cp:coreProperties>
</file>