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A39025-2459-4403-BC6C-7810BE967324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15D333-D5BC-472C-84BE-A5B94CC283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6098"/>
            <a:ext cx="6997159" cy="45394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476672"/>
            <a:ext cx="7516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Выступление на педагогическом совете 02.11.17 года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«Социальная инклюзия». Тема выступления «Школа территория для всех».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Социальный педагог Голубева Л.С.</a:t>
            </a:r>
          </a:p>
        </p:txBody>
      </p:sp>
    </p:spTree>
    <p:extLst>
      <p:ext uri="{BB962C8B-B14F-4D97-AF65-F5344CB8AC3E}">
        <p14:creationId xmlns:p14="http://schemas.microsoft.com/office/powerpoint/2010/main" val="30918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Самый Большой урок в мире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«Школа для всех»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8053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260648"/>
            <a:ext cx="7772400" cy="576065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/>
              <a:t>Цели :</a:t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9215" y="1124744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Ознакомить педагогов с концепцией «Общемировых целей в области устойчивого развития», обсудить роль образования в достижении этих целей.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Формировать понимание ситуации с доступностью образования во всем мире и в России.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Помочь </a:t>
            </a:r>
            <a:r>
              <a:rPr lang="ru-RU" sz="2800" dirty="0"/>
              <a:t>в</a:t>
            </a:r>
            <a:r>
              <a:rPr lang="ru-RU" sz="2800" dirty="0" smtClean="0"/>
              <a:t>сем осознать, что стопроцентный доступ к образованию – задача не только законодателей, но и всего общества.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Воспитывать у учащихся чувство уважения к своим школьным товарищам независимо от их психических, физических и интеллектуальных способностей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03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spc="-150" dirty="0" smtClean="0"/>
              <a:t>Общемировые Цели достойной жизни </a:t>
            </a:r>
            <a:r>
              <a:rPr lang="ru-RU" sz="2700" dirty="0" smtClean="0"/>
              <a:t>(приняты 193 странами – членами ООН)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92888" cy="5040560"/>
          </a:xfrm>
        </p:spPr>
        <p:txBody>
          <a:bodyPr>
            <a:noAutofit/>
          </a:bodyPr>
          <a:lstStyle/>
          <a:p>
            <a:pPr lvl="0">
              <a:lnSpc>
                <a:spcPts val="2800"/>
              </a:lnSpc>
            </a:pPr>
            <a:r>
              <a:rPr lang="ru-RU" sz="3600" dirty="0" smtClean="0"/>
              <a:t>1. Верховенство </a:t>
            </a:r>
            <a:r>
              <a:rPr lang="ru-RU" sz="3600" dirty="0"/>
              <a:t>закона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2. Отсутствие </a:t>
            </a:r>
            <a:r>
              <a:rPr lang="ru-RU" sz="3600" dirty="0"/>
              <a:t>нищеты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3. Отсутствие </a:t>
            </a:r>
            <a:r>
              <a:rPr lang="ru-RU" sz="3600" dirty="0"/>
              <a:t>голода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4. Равенство </a:t>
            </a:r>
            <a:r>
              <a:rPr lang="ru-RU" sz="3600" dirty="0"/>
              <a:t>и </a:t>
            </a:r>
            <a:r>
              <a:rPr lang="ru-RU" sz="3600" dirty="0" smtClean="0"/>
              <a:t>отсутствие</a:t>
            </a:r>
          </a:p>
          <a:p>
            <a:pPr lvl="0">
              <a:lnSpc>
                <a:spcPts val="2800"/>
              </a:lnSpc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дискриминации </a:t>
            </a:r>
            <a:endParaRPr lang="ru-RU" sz="3600" dirty="0"/>
          </a:p>
          <a:p>
            <a:pPr lvl="0">
              <a:lnSpc>
                <a:spcPts val="2800"/>
              </a:lnSpc>
            </a:pPr>
            <a:r>
              <a:rPr lang="ru-RU" sz="3600" dirty="0" smtClean="0"/>
              <a:t>5. Борьба </a:t>
            </a:r>
            <a:r>
              <a:rPr lang="ru-RU" sz="3600" dirty="0"/>
              <a:t>с изменением климата</a:t>
            </a:r>
            <a:r>
              <a:rPr lang="ru-RU" sz="3600" dirty="0" smtClean="0"/>
              <a:t>,</a:t>
            </a:r>
          </a:p>
          <a:p>
            <a:pPr lvl="0">
              <a:lnSpc>
                <a:spcPts val="2800"/>
              </a:lnSpc>
            </a:pPr>
            <a:r>
              <a:rPr lang="ru-RU" sz="3600" dirty="0"/>
              <a:t> </a:t>
            </a:r>
            <a:r>
              <a:rPr lang="ru-RU" sz="3600" dirty="0" smtClean="0"/>
              <a:t>          вызванным техногенными</a:t>
            </a:r>
          </a:p>
          <a:p>
            <a:pPr lvl="0">
              <a:lnSpc>
                <a:spcPts val="2800"/>
              </a:lnSpc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      причинами </a:t>
            </a:r>
            <a:endParaRPr lang="ru-RU" sz="3600" dirty="0"/>
          </a:p>
          <a:p>
            <a:pPr lvl="0">
              <a:lnSpc>
                <a:spcPts val="2800"/>
              </a:lnSpc>
            </a:pPr>
            <a:r>
              <a:rPr lang="ru-RU" sz="3600" dirty="0" smtClean="0"/>
              <a:t>6.  Разумное </a:t>
            </a:r>
            <a:r>
              <a:rPr lang="ru-RU" sz="3600" dirty="0"/>
              <a:t>природопользование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7.  Право </a:t>
            </a:r>
            <a:r>
              <a:rPr lang="ru-RU" sz="3600" dirty="0"/>
              <a:t>на чистый воздух и </a:t>
            </a:r>
            <a:r>
              <a:rPr lang="ru-RU" sz="3600" dirty="0" smtClean="0"/>
              <a:t>чистую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                                                          воду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29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48872" cy="4824536"/>
          </a:xfrm>
        </p:spPr>
        <p:txBody>
          <a:bodyPr>
            <a:noAutofit/>
          </a:bodyPr>
          <a:lstStyle/>
          <a:p>
            <a:pPr lvl="0">
              <a:lnSpc>
                <a:spcPts val="3200"/>
              </a:lnSpc>
            </a:pPr>
            <a:endParaRPr lang="ru-RU" sz="3600" dirty="0" smtClean="0"/>
          </a:p>
          <a:p>
            <a:pPr lvl="0">
              <a:lnSpc>
                <a:spcPts val="2800"/>
              </a:lnSpc>
            </a:pPr>
            <a:r>
              <a:rPr lang="ru-RU" sz="3600" dirty="0"/>
              <a:t>8.  Возобновляемые источники</a:t>
            </a:r>
          </a:p>
          <a:p>
            <a:pPr lvl="0">
              <a:lnSpc>
                <a:spcPts val="2800"/>
              </a:lnSpc>
            </a:pPr>
            <a:r>
              <a:rPr lang="ru-RU" sz="3600" dirty="0"/>
              <a:t>                                                    энергии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9.   Экономическая </a:t>
            </a:r>
            <a:r>
              <a:rPr lang="ru-RU" sz="3600" dirty="0"/>
              <a:t>стабильность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10. Безопасность </a:t>
            </a:r>
            <a:r>
              <a:rPr lang="ru-RU" sz="3600" dirty="0"/>
              <a:t>жизни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11. Гарантия </a:t>
            </a:r>
            <a:r>
              <a:rPr lang="ru-RU" sz="3600" dirty="0"/>
              <a:t>обеспечения </a:t>
            </a:r>
            <a:r>
              <a:rPr lang="ru-RU" sz="3600" dirty="0" smtClean="0"/>
              <a:t>рабочими</a:t>
            </a:r>
          </a:p>
          <a:p>
            <a:pPr lvl="0">
              <a:lnSpc>
                <a:spcPts val="2800"/>
              </a:lnSpc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          </a:t>
            </a:r>
            <a:r>
              <a:rPr lang="ru-RU" sz="3600" dirty="0"/>
              <a:t>местами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12.  Доступное </a:t>
            </a:r>
            <a:r>
              <a:rPr lang="ru-RU" sz="3600" dirty="0"/>
              <a:t>жилье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13.  Развитая </a:t>
            </a:r>
            <a:r>
              <a:rPr lang="ru-RU" sz="3600" dirty="0"/>
              <a:t>и </a:t>
            </a:r>
            <a:r>
              <a:rPr lang="ru-RU" sz="3600" dirty="0" smtClean="0"/>
              <a:t>архитектурно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                   </a:t>
            </a:r>
            <a:r>
              <a:rPr lang="ru-RU" sz="3600" dirty="0"/>
              <a:t>доступная инфраструктура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14.  Обеспечение </a:t>
            </a:r>
            <a:r>
              <a:rPr lang="ru-RU" sz="3600" dirty="0"/>
              <a:t>условий </a:t>
            </a:r>
            <a:r>
              <a:rPr lang="ru-RU" sz="3600" dirty="0" smtClean="0"/>
              <a:t>здорового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                                         образа </a:t>
            </a:r>
            <a:r>
              <a:rPr lang="ru-RU" sz="3600" dirty="0"/>
              <a:t>жизни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15.  Внедрение </a:t>
            </a:r>
            <a:r>
              <a:rPr lang="ru-RU" sz="3600" dirty="0"/>
              <a:t>инноваций </a:t>
            </a:r>
          </a:p>
          <a:p>
            <a:pPr lvl="0">
              <a:lnSpc>
                <a:spcPts val="2800"/>
              </a:lnSpc>
            </a:pPr>
            <a:r>
              <a:rPr lang="ru-RU" sz="3600" b="1" i="1" dirty="0" smtClean="0"/>
              <a:t>16.  Качественное </a:t>
            </a:r>
            <a:r>
              <a:rPr lang="ru-RU" sz="3600" b="1" i="1" dirty="0"/>
              <a:t>образование </a:t>
            </a:r>
          </a:p>
          <a:p>
            <a:pPr lvl="0">
              <a:lnSpc>
                <a:spcPts val="2800"/>
              </a:lnSpc>
            </a:pPr>
            <a:r>
              <a:rPr lang="ru-RU" sz="3600" dirty="0" smtClean="0"/>
              <a:t>17.  Совместное </a:t>
            </a:r>
            <a:r>
              <a:rPr lang="ru-RU" sz="3600" dirty="0"/>
              <a:t>достижение целей </a:t>
            </a:r>
          </a:p>
        </p:txBody>
      </p:sp>
    </p:spTree>
    <p:extLst>
      <p:ext uri="{BB962C8B-B14F-4D97-AF65-F5344CB8AC3E}">
        <p14:creationId xmlns:p14="http://schemas.microsoft.com/office/powerpoint/2010/main" val="38081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213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Самый Большой урок в мире «Школа для всех»</vt:lpstr>
      <vt:lpstr>Цели :  </vt:lpstr>
      <vt:lpstr>Общемировые Цели достойной жизни (приняты 193 странами – членами ООН)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Большой урок в мире «Школа для всех»</dc:title>
  <dc:creator>Angey</dc:creator>
  <cp:lastModifiedBy>User5</cp:lastModifiedBy>
  <cp:revision>17</cp:revision>
  <dcterms:created xsi:type="dcterms:W3CDTF">2015-11-09T06:05:04Z</dcterms:created>
  <dcterms:modified xsi:type="dcterms:W3CDTF">2018-08-27T10:30:27Z</dcterms:modified>
</cp:coreProperties>
</file>