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E0B15-4003-403A-88F1-50498F7FFF7A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22A86D-A5FA-4642-9B81-EF806EE06A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СамоОценка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взаимооценка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учеников на уроке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458200" cy="914400"/>
          </a:xfrm>
        </p:spPr>
        <p:txBody>
          <a:bodyPr/>
          <a:lstStyle/>
          <a:p>
            <a:pPr algn="r"/>
            <a:r>
              <a:rPr lang="ru-RU" dirty="0" err="1" smtClean="0"/>
              <a:t>Коршакова</a:t>
            </a:r>
            <a:r>
              <a:rPr lang="ru-RU" dirty="0" smtClean="0"/>
              <a:t> Е.О., учитель английского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30460" cy="5547861"/>
          </a:xfrm>
        </p:spPr>
      </p:pic>
    </p:spTree>
    <p:extLst>
      <p:ext uri="{BB962C8B-B14F-4D97-AF65-F5344CB8AC3E}">
        <p14:creationId xmlns:p14="http://schemas.microsoft.com/office/powerpoint/2010/main" val="30071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461786"/>
              </p:ext>
            </p:extLst>
          </p:nvPr>
        </p:nvGraphicFramePr>
        <p:xfrm>
          <a:off x="1547664" y="2348880"/>
          <a:ext cx="5616624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864"/>
                <a:gridCol w="631526"/>
                <a:gridCol w="621078"/>
                <a:gridCol w="621078"/>
                <a:gridCol w="621078"/>
              </a:tblGrid>
              <a:tr h="6768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Фамилия  Имя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Autofit/>
          </a:bodyPr>
          <a:lstStyle/>
          <a:p>
            <a:r>
              <a:rPr lang="ru-RU" sz="1400" b="1" dirty="0"/>
              <a:t>Оцени работу своей группы: 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1. Все ли члены группы принимали участие в работе? </a:t>
            </a:r>
            <a:endParaRPr lang="ru-RU" sz="1400" dirty="0"/>
          </a:p>
          <a:p>
            <a:r>
              <a:rPr lang="ru-RU" sz="1400" dirty="0"/>
              <a:t>А) Да, все работали одинаково; </a:t>
            </a:r>
          </a:p>
          <a:p>
            <a:r>
              <a:rPr lang="ru-RU" sz="1400" dirty="0"/>
              <a:t>Б) Нет, работал только один;</a:t>
            </a:r>
          </a:p>
          <a:p>
            <a:r>
              <a:rPr lang="ru-RU" sz="1400" dirty="0"/>
              <a:t>В) Кто-то работал больше, кто-то меньше других. 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2. Дружно ли вы работали? Были ссоры?</a:t>
            </a:r>
            <a:endParaRPr lang="ru-RU" sz="1400" dirty="0"/>
          </a:p>
          <a:p>
            <a:r>
              <a:rPr lang="ru-RU" sz="1400" dirty="0"/>
              <a:t>А) Работали дружно, ссор не было; </a:t>
            </a:r>
          </a:p>
          <a:p>
            <a:r>
              <a:rPr lang="ru-RU" sz="1400" dirty="0"/>
              <a:t>Б) Работали дружно, спорили, но не ссорились; </a:t>
            </a:r>
          </a:p>
          <a:p>
            <a:r>
              <a:rPr lang="ru-RU" sz="1400" dirty="0"/>
              <a:t>В) Очень трудно было договариваться, не всегда получалось. 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 smtClean="0"/>
              <a:t>3</a:t>
            </a:r>
            <a:r>
              <a:rPr lang="ru-RU" sz="1400" b="1" u="sng" dirty="0"/>
              <a:t>. Тебе нравится результат работы группы? </a:t>
            </a:r>
            <a:endParaRPr lang="ru-RU" sz="1400" dirty="0"/>
          </a:p>
          <a:p>
            <a:r>
              <a:rPr lang="ru-RU" sz="1400" dirty="0"/>
              <a:t>А) Да, всё получилось хорошо; </a:t>
            </a:r>
          </a:p>
          <a:p>
            <a:r>
              <a:rPr lang="ru-RU" sz="1400" dirty="0"/>
              <a:t>Б) Нравится, но можно сделать лучше; </a:t>
            </a:r>
          </a:p>
          <a:p>
            <a:r>
              <a:rPr lang="ru-RU" sz="1400" dirty="0"/>
              <a:t>В) Нет, не нравится. 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4. Оцени свой вклад в работу группы.</a:t>
            </a:r>
            <a:r>
              <a:rPr lang="ru-RU" sz="1400" dirty="0"/>
              <a:t> </a:t>
            </a:r>
          </a:p>
          <a:p>
            <a:r>
              <a:rPr lang="ru-RU" sz="1400" dirty="0"/>
              <a:t>А) Почти всё сделали без меня; </a:t>
            </a:r>
          </a:p>
          <a:p>
            <a:r>
              <a:rPr lang="ru-RU" sz="1400" dirty="0"/>
              <a:t>Б) Я сделал очень много, без меня работа бы не получилась; </a:t>
            </a:r>
          </a:p>
          <a:p>
            <a:r>
              <a:rPr lang="ru-RU" sz="1400" dirty="0"/>
              <a:t>В) Я принимал участие в обсуждении. 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8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757532" cy="5068149"/>
          </a:xfrm>
        </p:spPr>
      </p:pic>
      <p:sp>
        <p:nvSpPr>
          <p:cNvPr id="5" name="Прямоугольник 4"/>
          <p:cNvSpPr/>
          <p:nvPr/>
        </p:nvSpPr>
        <p:spPr>
          <a:xfrm>
            <a:off x="7524328" y="4028225"/>
            <a:ext cx="43204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32048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8772" y="2143039"/>
            <a:ext cx="5008352" cy="37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20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СамоОценка и взаимооценка  учеников на уроке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взаимооценка учеников на уроке английского языка</dc:title>
  <dc:creator>Кабинет-33</dc:creator>
  <cp:lastModifiedBy>Ольга Ивановна</cp:lastModifiedBy>
  <cp:revision>4</cp:revision>
  <dcterms:created xsi:type="dcterms:W3CDTF">2018-05-03T04:49:06Z</dcterms:created>
  <dcterms:modified xsi:type="dcterms:W3CDTF">2018-05-03T07:24:27Z</dcterms:modified>
</cp:coreProperties>
</file>