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4" r:id="rId2"/>
    <p:sldId id="344" r:id="rId3"/>
    <p:sldId id="335" r:id="rId4"/>
    <p:sldId id="327" r:id="rId5"/>
    <p:sldId id="349" r:id="rId6"/>
    <p:sldId id="350" r:id="rId7"/>
    <p:sldId id="351" r:id="rId8"/>
    <p:sldId id="352" r:id="rId9"/>
    <p:sldId id="353" r:id="rId10"/>
    <p:sldId id="326" r:id="rId11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div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05"/>
    <a:srgbClr val="FFEEB7"/>
    <a:srgbClr val="FFCC29"/>
    <a:srgbClr val="FFE38B"/>
    <a:srgbClr val="FFEFBD"/>
    <a:srgbClr val="D20000"/>
    <a:srgbClr val="D60000"/>
    <a:srgbClr val="CC0000"/>
    <a:srgbClr val="860000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21" autoAdjust="0"/>
    <p:restoredTop sz="83109" autoAdjust="0"/>
  </p:normalViewPr>
  <p:slideViewPr>
    <p:cSldViewPr snapToGrid="0" showGuides="1">
      <p:cViewPr varScale="1">
        <p:scale>
          <a:sx n="75" d="100"/>
          <a:sy n="75" d="100"/>
        </p:scale>
        <p:origin x="510" y="78"/>
      </p:cViewPr>
      <p:guideLst>
        <p:guide orient="horz" pos="2160"/>
        <p:guide pos="384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498" cy="498714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92" y="1"/>
            <a:ext cx="2972498" cy="498714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8EA69697-2674-4E4D-B753-A0C221FD61C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562"/>
            <a:ext cx="2972498" cy="498714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92" y="9448562"/>
            <a:ext cx="2972498" cy="498714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3AFCAF1A-BF38-4C0E-8067-2F0B157F4F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21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4791EB53-398C-47DC-9891-CBCA4A3B0144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4600"/>
            <a:ext cx="5969000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7"/>
            <a:ext cx="5486400" cy="3916739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9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B563AB0E-04EA-4A96-AFCA-6A365B635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614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475" y="757238"/>
            <a:ext cx="6724650" cy="3783012"/>
          </a:xfrm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0796" indent="-280991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124" indent="-223516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333" indent="-223516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2733" indent="-223516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2536" indent="-2235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2341" indent="-2235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2145" indent="-2235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1949" indent="-2235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2BE315-6907-4EEA-AA74-9397A260A9AE}" type="slidenum">
              <a:rPr lang="ru-RU" altLang="ru-RU" sz="1200"/>
              <a:pPr/>
              <a:t>1</a:t>
            </a:fld>
            <a:endParaRPr lang="ru-RU" altLang="ru-RU" sz="1200" dirty="0"/>
          </a:p>
        </p:txBody>
      </p:sp>
    </p:spTree>
    <p:extLst>
      <p:ext uri="{BB962C8B-B14F-4D97-AF65-F5344CB8AC3E}">
        <p14:creationId xmlns:p14="http://schemas.microsoft.com/office/powerpoint/2010/main" val="1424663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660F-FB3E-48DD-B2CD-9339F9F8D5B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928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660F-FB3E-48DD-B2CD-9339F9F8D5B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928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230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2645-FDB3-486F-8429-B11B07FE45AF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6F5B-9AB8-4688-A19E-3CF581B9F2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81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2645-FDB3-486F-8429-B11B07FE45AF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6F5B-9AB8-4688-A19E-3CF581B9F2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04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2645-FDB3-486F-8429-B11B07FE45AF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6F5B-9AB8-4688-A19E-3CF581B9F2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856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59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2645-FDB3-486F-8429-B11B07FE45AF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6F5B-9AB8-4688-A19E-3CF581B9F2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24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2645-FDB3-486F-8429-B11B07FE45AF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6F5B-9AB8-4688-A19E-3CF581B9F2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87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2645-FDB3-486F-8429-B11B07FE45AF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6F5B-9AB8-4688-A19E-3CF581B9F2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24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2645-FDB3-486F-8429-B11B07FE45AF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6F5B-9AB8-4688-A19E-3CF581B9F2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79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2645-FDB3-486F-8429-B11B07FE45AF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6F5B-9AB8-4688-A19E-3CF581B9F2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55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2645-FDB3-486F-8429-B11B07FE45AF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6F5B-9AB8-4688-A19E-3CF581B9F2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8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2645-FDB3-486F-8429-B11B07FE45AF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6F5B-9AB8-4688-A19E-3CF581B9F2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6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2645-FDB3-486F-8429-B11B07FE45AF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6F5B-9AB8-4688-A19E-3CF581B9F2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72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52645-FDB3-486F-8429-B11B07FE45AF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66F5B-9AB8-4688-A19E-3CF581B9F2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8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1703512" y="3124083"/>
            <a:ext cx="95770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FontTx/>
              <a:buNone/>
            </a:pPr>
            <a:r>
              <a:rPr lang="ru-RU" alt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проект «Образование»: муниципальный аспект</a:t>
            </a:r>
            <a:endParaRPr lang="ru-RU" alt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Рисунок 6" descr="gerb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766" y="473982"/>
            <a:ext cx="823912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5045604" y="6172200"/>
            <a:ext cx="2282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021249" y="2091611"/>
            <a:ext cx="5935022" cy="36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5613" indent="-650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2813" indent="-1333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0013" indent="-20002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7213" indent="-2682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altLang="ru-RU" b="1" dirty="0" smtClean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</a:t>
            </a:r>
            <a:endParaRPr lang="ru-RU" altLang="ru-RU" sz="2800" b="1" dirty="0"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28156" y="4933043"/>
            <a:ext cx="4572000" cy="1655762"/>
          </a:xfrm>
        </p:spPr>
        <p:txBody>
          <a:bodyPr/>
          <a:lstStyle/>
          <a:p>
            <a:r>
              <a:rPr lang="ru-RU" dirty="0" smtClean="0"/>
              <a:t>Директор школы: </a:t>
            </a:r>
            <a:r>
              <a:rPr lang="ru-RU" dirty="0" err="1" smtClean="0"/>
              <a:t>Квитницкая</a:t>
            </a:r>
            <a:r>
              <a:rPr lang="ru-RU" dirty="0" smtClean="0"/>
              <a:t> Г.Л.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518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AutoShape 6" descr="https://im0-tub-ru.yandex.net/i?id=ea83b5b14d87a23f930061d44b110422&amp;n=33&amp;h=215&amp;w=143"/>
          <p:cNvSpPr>
            <a:spLocks noChangeAspect="1" noChangeArrowheads="1"/>
          </p:cNvSpPr>
          <p:nvPr/>
        </p:nvSpPr>
        <p:spPr bwMode="auto">
          <a:xfrm>
            <a:off x="192088" y="-144463"/>
            <a:ext cx="37465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885" tIns="51943" rIns="103885" bIns="51943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AutoShape 8" descr="https://im0-tub-ru.yandex.net/i?id=ea83b5b14d87a23f930061d44b110422&amp;n=33&amp;h=215&amp;w=143"/>
          <p:cNvSpPr>
            <a:spLocks noChangeAspect="1" noChangeArrowheads="1"/>
          </p:cNvSpPr>
          <p:nvPr/>
        </p:nvSpPr>
        <p:spPr bwMode="auto">
          <a:xfrm>
            <a:off x="192088" y="-144463"/>
            <a:ext cx="37465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885" tIns="51943" rIns="103885" bIns="51943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1" name="AutoShape 10" descr="https://im0-tub-ru.yandex.net/i?id=ea83b5b14d87a23f930061d44b110422&amp;n=33&amp;h=215&amp;w=143"/>
          <p:cNvSpPr>
            <a:spLocks noChangeAspect="1" noChangeArrowheads="1"/>
          </p:cNvSpPr>
          <p:nvPr/>
        </p:nvSpPr>
        <p:spPr bwMode="auto">
          <a:xfrm>
            <a:off x="192088" y="-144463"/>
            <a:ext cx="37465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885" tIns="51943" rIns="103885" bIns="51943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>
            <a:extLst/>
          </p:cNvPr>
          <p:cNvCxnSpPr/>
          <p:nvPr/>
        </p:nvCxnSpPr>
        <p:spPr bwMode="auto">
          <a:xfrm>
            <a:off x="23813" y="1193403"/>
            <a:ext cx="12192000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" y="71834"/>
            <a:ext cx="818902" cy="1007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35760" y="3244334"/>
            <a:ext cx="51035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</a:t>
            </a:r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803290" y="355645"/>
            <a:ext cx="1416054" cy="5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5613" indent="-650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2813" indent="-1333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0013" indent="-20002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7213" indent="-2682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altLang="ru-RU" sz="10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</a:t>
            </a:r>
            <a:endParaRPr lang="ru-RU" altLang="ru-RU" sz="10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93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6527" y="1259175"/>
            <a:ext cx="105676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Национальный проект «Образование» разработан в соответствии с Указом Президента Российской Федерации от 07.05.2018 № 204 «О национальных целях и стратегических задачах развития Российской Федерации на период до 2024 года».</a:t>
            </a:r>
          </a:p>
        </p:txBody>
      </p:sp>
    </p:spTree>
    <p:extLst>
      <p:ext uri="{BB962C8B-B14F-4D97-AF65-F5344CB8AC3E}">
        <p14:creationId xmlns:p14="http://schemas.microsoft.com/office/powerpoint/2010/main" val="730188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вырезанными противолежащими углами 42"/>
          <p:cNvSpPr/>
          <p:nvPr/>
        </p:nvSpPr>
        <p:spPr>
          <a:xfrm>
            <a:off x="1210833" y="0"/>
            <a:ext cx="10984053" cy="828000"/>
          </a:xfrm>
          <a:custGeom>
            <a:avLst/>
            <a:gdLst>
              <a:gd name="connsiteX0" fmla="*/ 0 w 9722989"/>
              <a:gd name="connsiteY0" fmla="*/ 0 h 1188021"/>
              <a:gd name="connsiteX1" fmla="*/ 9155614 w 9722989"/>
              <a:gd name="connsiteY1" fmla="*/ 0 h 1188021"/>
              <a:gd name="connsiteX2" fmla="*/ 9722989 w 9722989"/>
              <a:gd name="connsiteY2" fmla="*/ 567375 h 1188021"/>
              <a:gd name="connsiteX3" fmla="*/ 9722989 w 9722989"/>
              <a:gd name="connsiteY3" fmla="*/ 1188021 h 1188021"/>
              <a:gd name="connsiteX4" fmla="*/ 9722989 w 9722989"/>
              <a:gd name="connsiteY4" fmla="*/ 1188021 h 1188021"/>
              <a:gd name="connsiteX5" fmla="*/ 567375 w 9722989"/>
              <a:gd name="connsiteY5" fmla="*/ 1188021 h 1188021"/>
              <a:gd name="connsiteX6" fmla="*/ 0 w 9722989"/>
              <a:gd name="connsiteY6" fmla="*/ 620646 h 1188021"/>
              <a:gd name="connsiteX7" fmla="*/ 0 w 9722989"/>
              <a:gd name="connsiteY7" fmla="*/ 0 h 1188021"/>
              <a:gd name="connsiteX0" fmla="*/ 0 w 9732662"/>
              <a:gd name="connsiteY0" fmla="*/ 0 h 1188021"/>
              <a:gd name="connsiteX1" fmla="*/ 9732662 w 9732662"/>
              <a:gd name="connsiteY1" fmla="*/ 0 h 1188021"/>
              <a:gd name="connsiteX2" fmla="*/ 9722989 w 9732662"/>
              <a:gd name="connsiteY2" fmla="*/ 567375 h 1188021"/>
              <a:gd name="connsiteX3" fmla="*/ 9722989 w 9732662"/>
              <a:gd name="connsiteY3" fmla="*/ 1188021 h 1188021"/>
              <a:gd name="connsiteX4" fmla="*/ 9722989 w 9732662"/>
              <a:gd name="connsiteY4" fmla="*/ 1188021 h 1188021"/>
              <a:gd name="connsiteX5" fmla="*/ 567375 w 9732662"/>
              <a:gd name="connsiteY5" fmla="*/ 1188021 h 1188021"/>
              <a:gd name="connsiteX6" fmla="*/ 0 w 9732662"/>
              <a:gd name="connsiteY6" fmla="*/ 620646 h 1188021"/>
              <a:gd name="connsiteX7" fmla="*/ 0 w 9732662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2298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4203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4203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564239 w 9742039"/>
              <a:gd name="connsiteY4" fmla="*/ 1188021 h 1188021"/>
              <a:gd name="connsiteX5" fmla="*/ 567375 w 9742039"/>
              <a:gd name="connsiteY5" fmla="*/ 1188021 h 1188021"/>
              <a:gd name="connsiteX6" fmla="*/ 0 w 9742039"/>
              <a:gd name="connsiteY6" fmla="*/ 620646 h 1188021"/>
              <a:gd name="connsiteX7" fmla="*/ 0 w 9742039"/>
              <a:gd name="connsiteY7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567375 w 9742039"/>
              <a:gd name="connsiteY4" fmla="*/ 1188021 h 1188021"/>
              <a:gd name="connsiteX5" fmla="*/ 0 w 9742039"/>
              <a:gd name="connsiteY5" fmla="*/ 620646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48120 w 9742039"/>
              <a:gd name="connsiteY4" fmla="*/ 1179143 h 1188021"/>
              <a:gd name="connsiteX5" fmla="*/ 0 w 9742039"/>
              <a:gd name="connsiteY5" fmla="*/ 620646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48120 w 9742039"/>
              <a:gd name="connsiteY4" fmla="*/ 1179143 h 1188021"/>
              <a:gd name="connsiteX5" fmla="*/ 0 w 9742039"/>
              <a:gd name="connsiteY5" fmla="*/ 327683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1417411 w 9742039"/>
              <a:gd name="connsiteY4" fmla="*/ 1179143 h 1188021"/>
              <a:gd name="connsiteX5" fmla="*/ 0 w 9742039"/>
              <a:gd name="connsiteY5" fmla="*/ 327683 h 1188021"/>
              <a:gd name="connsiteX6" fmla="*/ 0 w 9742039"/>
              <a:gd name="connsiteY6" fmla="*/ 0 h 1188021"/>
              <a:gd name="connsiteX0" fmla="*/ 0 w 10857219"/>
              <a:gd name="connsiteY0" fmla="*/ 0 h 1188021"/>
              <a:gd name="connsiteX1" fmla="*/ 9732662 w 10857219"/>
              <a:gd name="connsiteY1" fmla="*/ 0 h 1188021"/>
              <a:gd name="connsiteX2" fmla="*/ 9722989 w 10857219"/>
              <a:gd name="connsiteY2" fmla="*/ 1188021 h 1188021"/>
              <a:gd name="connsiteX3" fmla="*/ 1417411 w 10857219"/>
              <a:gd name="connsiteY3" fmla="*/ 1179143 h 1188021"/>
              <a:gd name="connsiteX4" fmla="*/ 0 w 10857219"/>
              <a:gd name="connsiteY4" fmla="*/ 327683 h 1188021"/>
              <a:gd name="connsiteX5" fmla="*/ 0 w 10857219"/>
              <a:gd name="connsiteY5" fmla="*/ 0 h 1188021"/>
              <a:gd name="connsiteX0" fmla="*/ 0 w 10347127"/>
              <a:gd name="connsiteY0" fmla="*/ 0 h 1263758"/>
              <a:gd name="connsiteX1" fmla="*/ 9732662 w 10347127"/>
              <a:gd name="connsiteY1" fmla="*/ 0 h 1263758"/>
              <a:gd name="connsiteX2" fmla="*/ 9722989 w 10347127"/>
              <a:gd name="connsiteY2" fmla="*/ 1188021 h 1263758"/>
              <a:gd name="connsiteX3" fmla="*/ 1417411 w 10347127"/>
              <a:gd name="connsiteY3" fmla="*/ 1179143 h 1263758"/>
              <a:gd name="connsiteX4" fmla="*/ 0 w 10347127"/>
              <a:gd name="connsiteY4" fmla="*/ 327683 h 1263758"/>
              <a:gd name="connsiteX5" fmla="*/ 0 w 10347127"/>
              <a:gd name="connsiteY5" fmla="*/ 0 h 1263758"/>
              <a:gd name="connsiteX0" fmla="*/ 0 w 9741203"/>
              <a:gd name="connsiteY0" fmla="*/ 0 h 1188021"/>
              <a:gd name="connsiteX1" fmla="*/ 9732662 w 9741203"/>
              <a:gd name="connsiteY1" fmla="*/ 0 h 1188021"/>
              <a:gd name="connsiteX2" fmla="*/ 9722989 w 9741203"/>
              <a:gd name="connsiteY2" fmla="*/ 1188021 h 1188021"/>
              <a:gd name="connsiteX3" fmla="*/ 1417411 w 9741203"/>
              <a:gd name="connsiteY3" fmla="*/ 1179143 h 1188021"/>
              <a:gd name="connsiteX4" fmla="*/ 0 w 9741203"/>
              <a:gd name="connsiteY4" fmla="*/ 327683 h 1188021"/>
              <a:gd name="connsiteX5" fmla="*/ 0 w 9741203"/>
              <a:gd name="connsiteY5" fmla="*/ 0 h 1188021"/>
              <a:gd name="connsiteX0" fmla="*/ 0 w 9732761"/>
              <a:gd name="connsiteY0" fmla="*/ 0 h 1188021"/>
              <a:gd name="connsiteX1" fmla="*/ 9732662 w 9732761"/>
              <a:gd name="connsiteY1" fmla="*/ 0 h 1188021"/>
              <a:gd name="connsiteX2" fmla="*/ 9722989 w 9732761"/>
              <a:gd name="connsiteY2" fmla="*/ 1188021 h 1188021"/>
              <a:gd name="connsiteX3" fmla="*/ 1417411 w 9732761"/>
              <a:gd name="connsiteY3" fmla="*/ 1179143 h 1188021"/>
              <a:gd name="connsiteX4" fmla="*/ 0 w 9732761"/>
              <a:gd name="connsiteY4" fmla="*/ 327683 h 1188021"/>
              <a:gd name="connsiteX5" fmla="*/ 0 w 9732761"/>
              <a:gd name="connsiteY5" fmla="*/ 0 h 1188021"/>
              <a:gd name="connsiteX0" fmla="*/ 0 w 9738396"/>
              <a:gd name="connsiteY0" fmla="*/ 0 h 1188021"/>
              <a:gd name="connsiteX1" fmla="*/ 9732662 w 9738396"/>
              <a:gd name="connsiteY1" fmla="*/ 0 h 1188021"/>
              <a:gd name="connsiteX2" fmla="*/ 9722989 w 9738396"/>
              <a:gd name="connsiteY2" fmla="*/ 1188021 h 1188021"/>
              <a:gd name="connsiteX3" fmla="*/ 1417411 w 9738396"/>
              <a:gd name="connsiteY3" fmla="*/ 1179143 h 1188021"/>
              <a:gd name="connsiteX4" fmla="*/ 0 w 9738396"/>
              <a:gd name="connsiteY4" fmla="*/ 327683 h 1188021"/>
              <a:gd name="connsiteX5" fmla="*/ 0 w 9738396"/>
              <a:gd name="connsiteY5" fmla="*/ 0 h 1188021"/>
              <a:gd name="connsiteX0" fmla="*/ 0 w 9734526"/>
              <a:gd name="connsiteY0" fmla="*/ 0 h 1188021"/>
              <a:gd name="connsiteX1" fmla="*/ 9732662 w 9734526"/>
              <a:gd name="connsiteY1" fmla="*/ 0 h 1188021"/>
              <a:gd name="connsiteX2" fmla="*/ 9722989 w 9734526"/>
              <a:gd name="connsiteY2" fmla="*/ 1188021 h 1188021"/>
              <a:gd name="connsiteX3" fmla="*/ 1417411 w 9734526"/>
              <a:gd name="connsiteY3" fmla="*/ 1179143 h 1188021"/>
              <a:gd name="connsiteX4" fmla="*/ 0 w 9734526"/>
              <a:gd name="connsiteY4" fmla="*/ 327683 h 1188021"/>
              <a:gd name="connsiteX5" fmla="*/ 0 w 9734526"/>
              <a:gd name="connsiteY5" fmla="*/ 0 h 1188021"/>
              <a:gd name="connsiteX0" fmla="*/ 0 w 9738152"/>
              <a:gd name="connsiteY0" fmla="*/ 0 h 1188021"/>
              <a:gd name="connsiteX1" fmla="*/ 9732662 w 9738152"/>
              <a:gd name="connsiteY1" fmla="*/ 0 h 1188021"/>
              <a:gd name="connsiteX2" fmla="*/ 9722989 w 9738152"/>
              <a:gd name="connsiteY2" fmla="*/ 1188021 h 1188021"/>
              <a:gd name="connsiteX3" fmla="*/ 1417411 w 9738152"/>
              <a:gd name="connsiteY3" fmla="*/ 1179143 h 1188021"/>
              <a:gd name="connsiteX4" fmla="*/ 0 w 9738152"/>
              <a:gd name="connsiteY4" fmla="*/ 327683 h 1188021"/>
              <a:gd name="connsiteX5" fmla="*/ 0 w 9738152"/>
              <a:gd name="connsiteY5" fmla="*/ 0 h 1188021"/>
              <a:gd name="connsiteX0" fmla="*/ 0 w 9736005"/>
              <a:gd name="connsiteY0" fmla="*/ 0 h 1188021"/>
              <a:gd name="connsiteX1" fmla="*/ 9732662 w 9736005"/>
              <a:gd name="connsiteY1" fmla="*/ 0 h 1188021"/>
              <a:gd name="connsiteX2" fmla="*/ 9722989 w 9736005"/>
              <a:gd name="connsiteY2" fmla="*/ 1188021 h 1188021"/>
              <a:gd name="connsiteX3" fmla="*/ 1417411 w 9736005"/>
              <a:gd name="connsiteY3" fmla="*/ 1179143 h 1188021"/>
              <a:gd name="connsiteX4" fmla="*/ 0 w 9736005"/>
              <a:gd name="connsiteY4" fmla="*/ 327683 h 1188021"/>
              <a:gd name="connsiteX5" fmla="*/ 0 w 9736005"/>
              <a:gd name="connsiteY5" fmla="*/ 0 h 1188021"/>
              <a:gd name="connsiteX0" fmla="*/ 0 w 9748728"/>
              <a:gd name="connsiteY0" fmla="*/ 0 h 1188021"/>
              <a:gd name="connsiteX1" fmla="*/ 9732662 w 9748728"/>
              <a:gd name="connsiteY1" fmla="*/ 0 h 1188021"/>
              <a:gd name="connsiteX2" fmla="*/ 9745585 w 9748728"/>
              <a:gd name="connsiteY2" fmla="*/ 1188021 h 1188021"/>
              <a:gd name="connsiteX3" fmla="*/ 1417411 w 9748728"/>
              <a:gd name="connsiteY3" fmla="*/ 1179143 h 1188021"/>
              <a:gd name="connsiteX4" fmla="*/ 0 w 9748728"/>
              <a:gd name="connsiteY4" fmla="*/ 327683 h 1188021"/>
              <a:gd name="connsiteX5" fmla="*/ 0 w 9748728"/>
              <a:gd name="connsiteY5" fmla="*/ 0 h 1188021"/>
              <a:gd name="connsiteX0" fmla="*/ 0 w 9745609"/>
              <a:gd name="connsiteY0" fmla="*/ 0 h 1188021"/>
              <a:gd name="connsiteX1" fmla="*/ 9732662 w 9745609"/>
              <a:gd name="connsiteY1" fmla="*/ 0 h 1188021"/>
              <a:gd name="connsiteX2" fmla="*/ 9745585 w 9745609"/>
              <a:gd name="connsiteY2" fmla="*/ 1188021 h 1188021"/>
              <a:gd name="connsiteX3" fmla="*/ 1417411 w 9745609"/>
              <a:gd name="connsiteY3" fmla="*/ 1179143 h 1188021"/>
              <a:gd name="connsiteX4" fmla="*/ 0 w 9745609"/>
              <a:gd name="connsiteY4" fmla="*/ 327683 h 1188021"/>
              <a:gd name="connsiteX5" fmla="*/ 0 w 9745609"/>
              <a:gd name="connsiteY5" fmla="*/ 0 h 1188021"/>
              <a:gd name="connsiteX0" fmla="*/ 0 w 9746893"/>
              <a:gd name="connsiteY0" fmla="*/ 8773 h 1196794"/>
              <a:gd name="connsiteX1" fmla="*/ 9741700 w 9746893"/>
              <a:gd name="connsiteY1" fmla="*/ 0 h 1196794"/>
              <a:gd name="connsiteX2" fmla="*/ 9745585 w 9746893"/>
              <a:gd name="connsiteY2" fmla="*/ 1196794 h 1196794"/>
              <a:gd name="connsiteX3" fmla="*/ 1417411 w 9746893"/>
              <a:gd name="connsiteY3" fmla="*/ 1187916 h 1196794"/>
              <a:gd name="connsiteX4" fmla="*/ 0 w 9746893"/>
              <a:gd name="connsiteY4" fmla="*/ 336456 h 1196794"/>
              <a:gd name="connsiteX5" fmla="*/ 0 w 9746893"/>
              <a:gd name="connsiteY5" fmla="*/ 8773 h 1196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6893" h="1196794">
                <a:moveTo>
                  <a:pt x="0" y="8773"/>
                </a:moveTo>
                <a:lnTo>
                  <a:pt x="9741700" y="0"/>
                </a:lnTo>
                <a:cubicBezTo>
                  <a:pt x="9749945" y="476267"/>
                  <a:pt x="9746009" y="846360"/>
                  <a:pt x="9745585" y="1196794"/>
                </a:cubicBezTo>
                <a:lnTo>
                  <a:pt x="1417411" y="1187916"/>
                </a:lnTo>
                <a:lnTo>
                  <a:pt x="0" y="336456"/>
                </a:lnTo>
                <a:lnTo>
                  <a:pt x="0" y="877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5">
              <a:solidFill>
                <a:srgbClr val="934677"/>
              </a:solidFill>
            </a:endParaRPr>
          </a:p>
        </p:txBody>
      </p:sp>
      <p:sp>
        <p:nvSpPr>
          <p:cNvPr id="8" name="Прямоугольник с двумя вырезанными противолежащими углами 42"/>
          <p:cNvSpPr/>
          <p:nvPr/>
        </p:nvSpPr>
        <p:spPr>
          <a:xfrm>
            <a:off x="1207594" y="-7634"/>
            <a:ext cx="10984054" cy="795210"/>
          </a:xfrm>
          <a:custGeom>
            <a:avLst/>
            <a:gdLst>
              <a:gd name="connsiteX0" fmla="*/ 0 w 9722989"/>
              <a:gd name="connsiteY0" fmla="*/ 0 h 1188021"/>
              <a:gd name="connsiteX1" fmla="*/ 9155614 w 9722989"/>
              <a:gd name="connsiteY1" fmla="*/ 0 h 1188021"/>
              <a:gd name="connsiteX2" fmla="*/ 9722989 w 9722989"/>
              <a:gd name="connsiteY2" fmla="*/ 567375 h 1188021"/>
              <a:gd name="connsiteX3" fmla="*/ 9722989 w 9722989"/>
              <a:gd name="connsiteY3" fmla="*/ 1188021 h 1188021"/>
              <a:gd name="connsiteX4" fmla="*/ 9722989 w 9722989"/>
              <a:gd name="connsiteY4" fmla="*/ 1188021 h 1188021"/>
              <a:gd name="connsiteX5" fmla="*/ 567375 w 9722989"/>
              <a:gd name="connsiteY5" fmla="*/ 1188021 h 1188021"/>
              <a:gd name="connsiteX6" fmla="*/ 0 w 9722989"/>
              <a:gd name="connsiteY6" fmla="*/ 620646 h 1188021"/>
              <a:gd name="connsiteX7" fmla="*/ 0 w 9722989"/>
              <a:gd name="connsiteY7" fmla="*/ 0 h 1188021"/>
              <a:gd name="connsiteX0" fmla="*/ 0 w 9732662"/>
              <a:gd name="connsiteY0" fmla="*/ 0 h 1188021"/>
              <a:gd name="connsiteX1" fmla="*/ 9732662 w 9732662"/>
              <a:gd name="connsiteY1" fmla="*/ 0 h 1188021"/>
              <a:gd name="connsiteX2" fmla="*/ 9722989 w 9732662"/>
              <a:gd name="connsiteY2" fmla="*/ 567375 h 1188021"/>
              <a:gd name="connsiteX3" fmla="*/ 9722989 w 9732662"/>
              <a:gd name="connsiteY3" fmla="*/ 1188021 h 1188021"/>
              <a:gd name="connsiteX4" fmla="*/ 9722989 w 9732662"/>
              <a:gd name="connsiteY4" fmla="*/ 1188021 h 1188021"/>
              <a:gd name="connsiteX5" fmla="*/ 567375 w 9732662"/>
              <a:gd name="connsiteY5" fmla="*/ 1188021 h 1188021"/>
              <a:gd name="connsiteX6" fmla="*/ 0 w 9732662"/>
              <a:gd name="connsiteY6" fmla="*/ 620646 h 1188021"/>
              <a:gd name="connsiteX7" fmla="*/ 0 w 9732662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2298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4203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4203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564239 w 9742039"/>
              <a:gd name="connsiteY4" fmla="*/ 1188021 h 1188021"/>
              <a:gd name="connsiteX5" fmla="*/ 567375 w 9742039"/>
              <a:gd name="connsiteY5" fmla="*/ 1188021 h 1188021"/>
              <a:gd name="connsiteX6" fmla="*/ 0 w 9742039"/>
              <a:gd name="connsiteY6" fmla="*/ 620646 h 1188021"/>
              <a:gd name="connsiteX7" fmla="*/ 0 w 9742039"/>
              <a:gd name="connsiteY7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567375 w 9742039"/>
              <a:gd name="connsiteY4" fmla="*/ 1188021 h 1188021"/>
              <a:gd name="connsiteX5" fmla="*/ 0 w 9742039"/>
              <a:gd name="connsiteY5" fmla="*/ 620646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48120 w 9742039"/>
              <a:gd name="connsiteY4" fmla="*/ 1179143 h 1188021"/>
              <a:gd name="connsiteX5" fmla="*/ 0 w 9742039"/>
              <a:gd name="connsiteY5" fmla="*/ 620646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48120 w 9742039"/>
              <a:gd name="connsiteY4" fmla="*/ 1179143 h 1188021"/>
              <a:gd name="connsiteX5" fmla="*/ 0 w 9742039"/>
              <a:gd name="connsiteY5" fmla="*/ 327683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1417411 w 9742039"/>
              <a:gd name="connsiteY4" fmla="*/ 1179143 h 1188021"/>
              <a:gd name="connsiteX5" fmla="*/ 0 w 9742039"/>
              <a:gd name="connsiteY5" fmla="*/ 327683 h 1188021"/>
              <a:gd name="connsiteX6" fmla="*/ 0 w 9742039"/>
              <a:gd name="connsiteY6" fmla="*/ 0 h 1188021"/>
              <a:gd name="connsiteX0" fmla="*/ 0 w 10857219"/>
              <a:gd name="connsiteY0" fmla="*/ 0 h 1188021"/>
              <a:gd name="connsiteX1" fmla="*/ 9732662 w 10857219"/>
              <a:gd name="connsiteY1" fmla="*/ 0 h 1188021"/>
              <a:gd name="connsiteX2" fmla="*/ 9722989 w 10857219"/>
              <a:gd name="connsiteY2" fmla="*/ 1188021 h 1188021"/>
              <a:gd name="connsiteX3" fmla="*/ 1417411 w 10857219"/>
              <a:gd name="connsiteY3" fmla="*/ 1179143 h 1188021"/>
              <a:gd name="connsiteX4" fmla="*/ 0 w 10857219"/>
              <a:gd name="connsiteY4" fmla="*/ 327683 h 1188021"/>
              <a:gd name="connsiteX5" fmla="*/ 0 w 10857219"/>
              <a:gd name="connsiteY5" fmla="*/ 0 h 1188021"/>
              <a:gd name="connsiteX0" fmla="*/ 0 w 10347127"/>
              <a:gd name="connsiteY0" fmla="*/ 0 h 1263758"/>
              <a:gd name="connsiteX1" fmla="*/ 9732662 w 10347127"/>
              <a:gd name="connsiteY1" fmla="*/ 0 h 1263758"/>
              <a:gd name="connsiteX2" fmla="*/ 9722989 w 10347127"/>
              <a:gd name="connsiteY2" fmla="*/ 1188021 h 1263758"/>
              <a:gd name="connsiteX3" fmla="*/ 1417411 w 10347127"/>
              <a:gd name="connsiteY3" fmla="*/ 1179143 h 1263758"/>
              <a:gd name="connsiteX4" fmla="*/ 0 w 10347127"/>
              <a:gd name="connsiteY4" fmla="*/ 327683 h 1263758"/>
              <a:gd name="connsiteX5" fmla="*/ 0 w 10347127"/>
              <a:gd name="connsiteY5" fmla="*/ 0 h 1263758"/>
              <a:gd name="connsiteX0" fmla="*/ 0 w 9741203"/>
              <a:gd name="connsiteY0" fmla="*/ 0 h 1188021"/>
              <a:gd name="connsiteX1" fmla="*/ 9732662 w 9741203"/>
              <a:gd name="connsiteY1" fmla="*/ 0 h 1188021"/>
              <a:gd name="connsiteX2" fmla="*/ 9722989 w 9741203"/>
              <a:gd name="connsiteY2" fmla="*/ 1188021 h 1188021"/>
              <a:gd name="connsiteX3" fmla="*/ 1417411 w 9741203"/>
              <a:gd name="connsiteY3" fmla="*/ 1179143 h 1188021"/>
              <a:gd name="connsiteX4" fmla="*/ 0 w 9741203"/>
              <a:gd name="connsiteY4" fmla="*/ 327683 h 1188021"/>
              <a:gd name="connsiteX5" fmla="*/ 0 w 9741203"/>
              <a:gd name="connsiteY5" fmla="*/ 0 h 1188021"/>
              <a:gd name="connsiteX0" fmla="*/ 0 w 9732761"/>
              <a:gd name="connsiteY0" fmla="*/ 0 h 1188021"/>
              <a:gd name="connsiteX1" fmla="*/ 9732662 w 9732761"/>
              <a:gd name="connsiteY1" fmla="*/ 0 h 1188021"/>
              <a:gd name="connsiteX2" fmla="*/ 9722989 w 9732761"/>
              <a:gd name="connsiteY2" fmla="*/ 1188021 h 1188021"/>
              <a:gd name="connsiteX3" fmla="*/ 1417411 w 9732761"/>
              <a:gd name="connsiteY3" fmla="*/ 1179143 h 1188021"/>
              <a:gd name="connsiteX4" fmla="*/ 0 w 9732761"/>
              <a:gd name="connsiteY4" fmla="*/ 327683 h 1188021"/>
              <a:gd name="connsiteX5" fmla="*/ 0 w 9732761"/>
              <a:gd name="connsiteY5" fmla="*/ 0 h 1188021"/>
              <a:gd name="connsiteX0" fmla="*/ 0 w 9738396"/>
              <a:gd name="connsiteY0" fmla="*/ 0 h 1188021"/>
              <a:gd name="connsiteX1" fmla="*/ 9732662 w 9738396"/>
              <a:gd name="connsiteY1" fmla="*/ 0 h 1188021"/>
              <a:gd name="connsiteX2" fmla="*/ 9722989 w 9738396"/>
              <a:gd name="connsiteY2" fmla="*/ 1188021 h 1188021"/>
              <a:gd name="connsiteX3" fmla="*/ 1417411 w 9738396"/>
              <a:gd name="connsiteY3" fmla="*/ 1179143 h 1188021"/>
              <a:gd name="connsiteX4" fmla="*/ 0 w 9738396"/>
              <a:gd name="connsiteY4" fmla="*/ 327683 h 1188021"/>
              <a:gd name="connsiteX5" fmla="*/ 0 w 9738396"/>
              <a:gd name="connsiteY5" fmla="*/ 0 h 1188021"/>
              <a:gd name="connsiteX0" fmla="*/ 0 w 9734526"/>
              <a:gd name="connsiteY0" fmla="*/ 0 h 1188021"/>
              <a:gd name="connsiteX1" fmla="*/ 9732662 w 9734526"/>
              <a:gd name="connsiteY1" fmla="*/ 0 h 1188021"/>
              <a:gd name="connsiteX2" fmla="*/ 9722989 w 9734526"/>
              <a:gd name="connsiteY2" fmla="*/ 1188021 h 1188021"/>
              <a:gd name="connsiteX3" fmla="*/ 1417411 w 9734526"/>
              <a:gd name="connsiteY3" fmla="*/ 1179143 h 1188021"/>
              <a:gd name="connsiteX4" fmla="*/ 0 w 9734526"/>
              <a:gd name="connsiteY4" fmla="*/ 327683 h 1188021"/>
              <a:gd name="connsiteX5" fmla="*/ 0 w 9734526"/>
              <a:gd name="connsiteY5" fmla="*/ 0 h 1188021"/>
              <a:gd name="connsiteX0" fmla="*/ 0 w 9738152"/>
              <a:gd name="connsiteY0" fmla="*/ 0 h 1188021"/>
              <a:gd name="connsiteX1" fmla="*/ 9732662 w 9738152"/>
              <a:gd name="connsiteY1" fmla="*/ 0 h 1188021"/>
              <a:gd name="connsiteX2" fmla="*/ 9722989 w 9738152"/>
              <a:gd name="connsiteY2" fmla="*/ 1188021 h 1188021"/>
              <a:gd name="connsiteX3" fmla="*/ 1417411 w 9738152"/>
              <a:gd name="connsiteY3" fmla="*/ 1179143 h 1188021"/>
              <a:gd name="connsiteX4" fmla="*/ 0 w 9738152"/>
              <a:gd name="connsiteY4" fmla="*/ 327683 h 1188021"/>
              <a:gd name="connsiteX5" fmla="*/ 0 w 9738152"/>
              <a:gd name="connsiteY5" fmla="*/ 0 h 1188021"/>
              <a:gd name="connsiteX0" fmla="*/ 0 w 9736005"/>
              <a:gd name="connsiteY0" fmla="*/ 0 h 1188021"/>
              <a:gd name="connsiteX1" fmla="*/ 9732662 w 9736005"/>
              <a:gd name="connsiteY1" fmla="*/ 0 h 1188021"/>
              <a:gd name="connsiteX2" fmla="*/ 9722989 w 9736005"/>
              <a:gd name="connsiteY2" fmla="*/ 1188021 h 1188021"/>
              <a:gd name="connsiteX3" fmla="*/ 1417411 w 9736005"/>
              <a:gd name="connsiteY3" fmla="*/ 1179143 h 1188021"/>
              <a:gd name="connsiteX4" fmla="*/ 0 w 9736005"/>
              <a:gd name="connsiteY4" fmla="*/ 327683 h 1188021"/>
              <a:gd name="connsiteX5" fmla="*/ 0 w 9736005"/>
              <a:gd name="connsiteY5" fmla="*/ 0 h 1188021"/>
              <a:gd name="connsiteX0" fmla="*/ 0 w 9748728"/>
              <a:gd name="connsiteY0" fmla="*/ 0 h 1188021"/>
              <a:gd name="connsiteX1" fmla="*/ 9732662 w 9748728"/>
              <a:gd name="connsiteY1" fmla="*/ 0 h 1188021"/>
              <a:gd name="connsiteX2" fmla="*/ 9745585 w 9748728"/>
              <a:gd name="connsiteY2" fmla="*/ 1188021 h 1188021"/>
              <a:gd name="connsiteX3" fmla="*/ 1417411 w 9748728"/>
              <a:gd name="connsiteY3" fmla="*/ 1179143 h 1188021"/>
              <a:gd name="connsiteX4" fmla="*/ 0 w 9748728"/>
              <a:gd name="connsiteY4" fmla="*/ 327683 h 1188021"/>
              <a:gd name="connsiteX5" fmla="*/ 0 w 9748728"/>
              <a:gd name="connsiteY5" fmla="*/ 0 h 1188021"/>
              <a:gd name="connsiteX0" fmla="*/ 0 w 9745609"/>
              <a:gd name="connsiteY0" fmla="*/ 0 h 1188021"/>
              <a:gd name="connsiteX1" fmla="*/ 9732662 w 9745609"/>
              <a:gd name="connsiteY1" fmla="*/ 0 h 1188021"/>
              <a:gd name="connsiteX2" fmla="*/ 9745585 w 9745609"/>
              <a:gd name="connsiteY2" fmla="*/ 1188021 h 1188021"/>
              <a:gd name="connsiteX3" fmla="*/ 1417411 w 9745609"/>
              <a:gd name="connsiteY3" fmla="*/ 1179143 h 1188021"/>
              <a:gd name="connsiteX4" fmla="*/ 0 w 9745609"/>
              <a:gd name="connsiteY4" fmla="*/ 327683 h 1188021"/>
              <a:gd name="connsiteX5" fmla="*/ 0 w 9745609"/>
              <a:gd name="connsiteY5" fmla="*/ 0 h 1188021"/>
              <a:gd name="connsiteX0" fmla="*/ 0 w 9746893"/>
              <a:gd name="connsiteY0" fmla="*/ 8773 h 1196794"/>
              <a:gd name="connsiteX1" fmla="*/ 9741700 w 9746893"/>
              <a:gd name="connsiteY1" fmla="*/ 0 h 1196794"/>
              <a:gd name="connsiteX2" fmla="*/ 9745585 w 9746893"/>
              <a:gd name="connsiteY2" fmla="*/ 1196794 h 1196794"/>
              <a:gd name="connsiteX3" fmla="*/ 1417411 w 9746893"/>
              <a:gd name="connsiteY3" fmla="*/ 1187916 h 1196794"/>
              <a:gd name="connsiteX4" fmla="*/ 0 w 9746893"/>
              <a:gd name="connsiteY4" fmla="*/ 336456 h 1196794"/>
              <a:gd name="connsiteX5" fmla="*/ 0 w 9746893"/>
              <a:gd name="connsiteY5" fmla="*/ 8773 h 1196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6893" h="1196794">
                <a:moveTo>
                  <a:pt x="0" y="8773"/>
                </a:moveTo>
                <a:lnTo>
                  <a:pt x="9741700" y="0"/>
                </a:lnTo>
                <a:cubicBezTo>
                  <a:pt x="9749945" y="476267"/>
                  <a:pt x="9746009" y="846360"/>
                  <a:pt x="9745585" y="1196794"/>
                </a:cubicBezTo>
                <a:lnTo>
                  <a:pt x="1417411" y="1187916"/>
                </a:lnTo>
                <a:lnTo>
                  <a:pt x="0" y="336456"/>
                </a:lnTo>
                <a:lnTo>
                  <a:pt x="0" y="8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5"/>
          </a:p>
        </p:txBody>
      </p:sp>
      <p:sp>
        <p:nvSpPr>
          <p:cNvPr id="9" name="Прямоугольник с двумя вырезанными противолежащими углами 42"/>
          <p:cNvSpPr/>
          <p:nvPr/>
        </p:nvSpPr>
        <p:spPr>
          <a:xfrm>
            <a:off x="1207519" y="-13566"/>
            <a:ext cx="10984491" cy="756000"/>
          </a:xfrm>
          <a:custGeom>
            <a:avLst/>
            <a:gdLst>
              <a:gd name="connsiteX0" fmla="*/ 0 w 9722989"/>
              <a:gd name="connsiteY0" fmla="*/ 0 h 1188021"/>
              <a:gd name="connsiteX1" fmla="*/ 9155614 w 9722989"/>
              <a:gd name="connsiteY1" fmla="*/ 0 h 1188021"/>
              <a:gd name="connsiteX2" fmla="*/ 9722989 w 9722989"/>
              <a:gd name="connsiteY2" fmla="*/ 567375 h 1188021"/>
              <a:gd name="connsiteX3" fmla="*/ 9722989 w 9722989"/>
              <a:gd name="connsiteY3" fmla="*/ 1188021 h 1188021"/>
              <a:gd name="connsiteX4" fmla="*/ 9722989 w 9722989"/>
              <a:gd name="connsiteY4" fmla="*/ 1188021 h 1188021"/>
              <a:gd name="connsiteX5" fmla="*/ 567375 w 9722989"/>
              <a:gd name="connsiteY5" fmla="*/ 1188021 h 1188021"/>
              <a:gd name="connsiteX6" fmla="*/ 0 w 9722989"/>
              <a:gd name="connsiteY6" fmla="*/ 620646 h 1188021"/>
              <a:gd name="connsiteX7" fmla="*/ 0 w 9722989"/>
              <a:gd name="connsiteY7" fmla="*/ 0 h 1188021"/>
              <a:gd name="connsiteX0" fmla="*/ 0 w 9732662"/>
              <a:gd name="connsiteY0" fmla="*/ 0 h 1188021"/>
              <a:gd name="connsiteX1" fmla="*/ 9732662 w 9732662"/>
              <a:gd name="connsiteY1" fmla="*/ 0 h 1188021"/>
              <a:gd name="connsiteX2" fmla="*/ 9722989 w 9732662"/>
              <a:gd name="connsiteY2" fmla="*/ 567375 h 1188021"/>
              <a:gd name="connsiteX3" fmla="*/ 9722989 w 9732662"/>
              <a:gd name="connsiteY3" fmla="*/ 1188021 h 1188021"/>
              <a:gd name="connsiteX4" fmla="*/ 9722989 w 9732662"/>
              <a:gd name="connsiteY4" fmla="*/ 1188021 h 1188021"/>
              <a:gd name="connsiteX5" fmla="*/ 567375 w 9732662"/>
              <a:gd name="connsiteY5" fmla="*/ 1188021 h 1188021"/>
              <a:gd name="connsiteX6" fmla="*/ 0 w 9732662"/>
              <a:gd name="connsiteY6" fmla="*/ 620646 h 1188021"/>
              <a:gd name="connsiteX7" fmla="*/ 0 w 9732662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2298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4203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4203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564239 w 9742039"/>
              <a:gd name="connsiteY4" fmla="*/ 1188021 h 1188021"/>
              <a:gd name="connsiteX5" fmla="*/ 567375 w 9742039"/>
              <a:gd name="connsiteY5" fmla="*/ 1188021 h 1188021"/>
              <a:gd name="connsiteX6" fmla="*/ 0 w 9742039"/>
              <a:gd name="connsiteY6" fmla="*/ 620646 h 1188021"/>
              <a:gd name="connsiteX7" fmla="*/ 0 w 9742039"/>
              <a:gd name="connsiteY7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567375 w 9742039"/>
              <a:gd name="connsiteY4" fmla="*/ 1188021 h 1188021"/>
              <a:gd name="connsiteX5" fmla="*/ 0 w 9742039"/>
              <a:gd name="connsiteY5" fmla="*/ 620646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48120 w 9742039"/>
              <a:gd name="connsiteY4" fmla="*/ 1179143 h 1188021"/>
              <a:gd name="connsiteX5" fmla="*/ 0 w 9742039"/>
              <a:gd name="connsiteY5" fmla="*/ 620646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48120 w 9742039"/>
              <a:gd name="connsiteY4" fmla="*/ 1179143 h 1188021"/>
              <a:gd name="connsiteX5" fmla="*/ 0 w 9742039"/>
              <a:gd name="connsiteY5" fmla="*/ 327683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1417411 w 9742039"/>
              <a:gd name="connsiteY4" fmla="*/ 1179143 h 1188021"/>
              <a:gd name="connsiteX5" fmla="*/ 0 w 9742039"/>
              <a:gd name="connsiteY5" fmla="*/ 327683 h 1188021"/>
              <a:gd name="connsiteX6" fmla="*/ 0 w 9742039"/>
              <a:gd name="connsiteY6" fmla="*/ 0 h 1188021"/>
              <a:gd name="connsiteX0" fmla="*/ 0 w 10857219"/>
              <a:gd name="connsiteY0" fmla="*/ 0 h 1188021"/>
              <a:gd name="connsiteX1" fmla="*/ 9732662 w 10857219"/>
              <a:gd name="connsiteY1" fmla="*/ 0 h 1188021"/>
              <a:gd name="connsiteX2" fmla="*/ 9722989 w 10857219"/>
              <a:gd name="connsiteY2" fmla="*/ 1188021 h 1188021"/>
              <a:gd name="connsiteX3" fmla="*/ 1417411 w 10857219"/>
              <a:gd name="connsiteY3" fmla="*/ 1179143 h 1188021"/>
              <a:gd name="connsiteX4" fmla="*/ 0 w 10857219"/>
              <a:gd name="connsiteY4" fmla="*/ 327683 h 1188021"/>
              <a:gd name="connsiteX5" fmla="*/ 0 w 10857219"/>
              <a:gd name="connsiteY5" fmla="*/ 0 h 1188021"/>
              <a:gd name="connsiteX0" fmla="*/ 0 w 10347127"/>
              <a:gd name="connsiteY0" fmla="*/ 0 h 1263758"/>
              <a:gd name="connsiteX1" fmla="*/ 9732662 w 10347127"/>
              <a:gd name="connsiteY1" fmla="*/ 0 h 1263758"/>
              <a:gd name="connsiteX2" fmla="*/ 9722989 w 10347127"/>
              <a:gd name="connsiteY2" fmla="*/ 1188021 h 1263758"/>
              <a:gd name="connsiteX3" fmla="*/ 1417411 w 10347127"/>
              <a:gd name="connsiteY3" fmla="*/ 1179143 h 1263758"/>
              <a:gd name="connsiteX4" fmla="*/ 0 w 10347127"/>
              <a:gd name="connsiteY4" fmla="*/ 327683 h 1263758"/>
              <a:gd name="connsiteX5" fmla="*/ 0 w 10347127"/>
              <a:gd name="connsiteY5" fmla="*/ 0 h 1263758"/>
              <a:gd name="connsiteX0" fmla="*/ 0 w 9741203"/>
              <a:gd name="connsiteY0" fmla="*/ 0 h 1188021"/>
              <a:gd name="connsiteX1" fmla="*/ 9732662 w 9741203"/>
              <a:gd name="connsiteY1" fmla="*/ 0 h 1188021"/>
              <a:gd name="connsiteX2" fmla="*/ 9722989 w 9741203"/>
              <a:gd name="connsiteY2" fmla="*/ 1188021 h 1188021"/>
              <a:gd name="connsiteX3" fmla="*/ 1417411 w 9741203"/>
              <a:gd name="connsiteY3" fmla="*/ 1179143 h 1188021"/>
              <a:gd name="connsiteX4" fmla="*/ 0 w 9741203"/>
              <a:gd name="connsiteY4" fmla="*/ 327683 h 1188021"/>
              <a:gd name="connsiteX5" fmla="*/ 0 w 9741203"/>
              <a:gd name="connsiteY5" fmla="*/ 0 h 1188021"/>
              <a:gd name="connsiteX0" fmla="*/ 0 w 9732761"/>
              <a:gd name="connsiteY0" fmla="*/ 0 h 1188021"/>
              <a:gd name="connsiteX1" fmla="*/ 9732662 w 9732761"/>
              <a:gd name="connsiteY1" fmla="*/ 0 h 1188021"/>
              <a:gd name="connsiteX2" fmla="*/ 9722989 w 9732761"/>
              <a:gd name="connsiteY2" fmla="*/ 1188021 h 1188021"/>
              <a:gd name="connsiteX3" fmla="*/ 1417411 w 9732761"/>
              <a:gd name="connsiteY3" fmla="*/ 1179143 h 1188021"/>
              <a:gd name="connsiteX4" fmla="*/ 0 w 9732761"/>
              <a:gd name="connsiteY4" fmla="*/ 327683 h 1188021"/>
              <a:gd name="connsiteX5" fmla="*/ 0 w 9732761"/>
              <a:gd name="connsiteY5" fmla="*/ 0 h 1188021"/>
              <a:gd name="connsiteX0" fmla="*/ 0 w 9738396"/>
              <a:gd name="connsiteY0" fmla="*/ 0 h 1188021"/>
              <a:gd name="connsiteX1" fmla="*/ 9732662 w 9738396"/>
              <a:gd name="connsiteY1" fmla="*/ 0 h 1188021"/>
              <a:gd name="connsiteX2" fmla="*/ 9722989 w 9738396"/>
              <a:gd name="connsiteY2" fmla="*/ 1188021 h 1188021"/>
              <a:gd name="connsiteX3" fmla="*/ 1417411 w 9738396"/>
              <a:gd name="connsiteY3" fmla="*/ 1179143 h 1188021"/>
              <a:gd name="connsiteX4" fmla="*/ 0 w 9738396"/>
              <a:gd name="connsiteY4" fmla="*/ 327683 h 1188021"/>
              <a:gd name="connsiteX5" fmla="*/ 0 w 9738396"/>
              <a:gd name="connsiteY5" fmla="*/ 0 h 1188021"/>
              <a:gd name="connsiteX0" fmla="*/ 0 w 9734526"/>
              <a:gd name="connsiteY0" fmla="*/ 0 h 1188021"/>
              <a:gd name="connsiteX1" fmla="*/ 9732662 w 9734526"/>
              <a:gd name="connsiteY1" fmla="*/ 0 h 1188021"/>
              <a:gd name="connsiteX2" fmla="*/ 9722989 w 9734526"/>
              <a:gd name="connsiteY2" fmla="*/ 1188021 h 1188021"/>
              <a:gd name="connsiteX3" fmla="*/ 1417411 w 9734526"/>
              <a:gd name="connsiteY3" fmla="*/ 1179143 h 1188021"/>
              <a:gd name="connsiteX4" fmla="*/ 0 w 9734526"/>
              <a:gd name="connsiteY4" fmla="*/ 327683 h 1188021"/>
              <a:gd name="connsiteX5" fmla="*/ 0 w 9734526"/>
              <a:gd name="connsiteY5" fmla="*/ 0 h 1188021"/>
              <a:gd name="connsiteX0" fmla="*/ 0 w 9738152"/>
              <a:gd name="connsiteY0" fmla="*/ 0 h 1188021"/>
              <a:gd name="connsiteX1" fmla="*/ 9732662 w 9738152"/>
              <a:gd name="connsiteY1" fmla="*/ 0 h 1188021"/>
              <a:gd name="connsiteX2" fmla="*/ 9722989 w 9738152"/>
              <a:gd name="connsiteY2" fmla="*/ 1188021 h 1188021"/>
              <a:gd name="connsiteX3" fmla="*/ 1417411 w 9738152"/>
              <a:gd name="connsiteY3" fmla="*/ 1179143 h 1188021"/>
              <a:gd name="connsiteX4" fmla="*/ 0 w 9738152"/>
              <a:gd name="connsiteY4" fmla="*/ 327683 h 1188021"/>
              <a:gd name="connsiteX5" fmla="*/ 0 w 9738152"/>
              <a:gd name="connsiteY5" fmla="*/ 0 h 1188021"/>
              <a:gd name="connsiteX0" fmla="*/ 0 w 9736005"/>
              <a:gd name="connsiteY0" fmla="*/ 0 h 1188021"/>
              <a:gd name="connsiteX1" fmla="*/ 9732662 w 9736005"/>
              <a:gd name="connsiteY1" fmla="*/ 0 h 1188021"/>
              <a:gd name="connsiteX2" fmla="*/ 9722989 w 9736005"/>
              <a:gd name="connsiteY2" fmla="*/ 1188021 h 1188021"/>
              <a:gd name="connsiteX3" fmla="*/ 1417411 w 9736005"/>
              <a:gd name="connsiteY3" fmla="*/ 1179143 h 1188021"/>
              <a:gd name="connsiteX4" fmla="*/ 0 w 9736005"/>
              <a:gd name="connsiteY4" fmla="*/ 327683 h 1188021"/>
              <a:gd name="connsiteX5" fmla="*/ 0 w 9736005"/>
              <a:gd name="connsiteY5" fmla="*/ 0 h 1188021"/>
              <a:gd name="connsiteX0" fmla="*/ 0 w 9748728"/>
              <a:gd name="connsiteY0" fmla="*/ 0 h 1188021"/>
              <a:gd name="connsiteX1" fmla="*/ 9732662 w 9748728"/>
              <a:gd name="connsiteY1" fmla="*/ 0 h 1188021"/>
              <a:gd name="connsiteX2" fmla="*/ 9745585 w 9748728"/>
              <a:gd name="connsiteY2" fmla="*/ 1188021 h 1188021"/>
              <a:gd name="connsiteX3" fmla="*/ 1417411 w 9748728"/>
              <a:gd name="connsiteY3" fmla="*/ 1179143 h 1188021"/>
              <a:gd name="connsiteX4" fmla="*/ 0 w 9748728"/>
              <a:gd name="connsiteY4" fmla="*/ 327683 h 1188021"/>
              <a:gd name="connsiteX5" fmla="*/ 0 w 9748728"/>
              <a:gd name="connsiteY5" fmla="*/ 0 h 1188021"/>
              <a:gd name="connsiteX0" fmla="*/ 0 w 9745609"/>
              <a:gd name="connsiteY0" fmla="*/ 0 h 1188021"/>
              <a:gd name="connsiteX1" fmla="*/ 9732662 w 9745609"/>
              <a:gd name="connsiteY1" fmla="*/ 0 h 1188021"/>
              <a:gd name="connsiteX2" fmla="*/ 9745585 w 9745609"/>
              <a:gd name="connsiteY2" fmla="*/ 1188021 h 1188021"/>
              <a:gd name="connsiteX3" fmla="*/ 1417411 w 9745609"/>
              <a:gd name="connsiteY3" fmla="*/ 1179143 h 1188021"/>
              <a:gd name="connsiteX4" fmla="*/ 0 w 9745609"/>
              <a:gd name="connsiteY4" fmla="*/ 327683 h 1188021"/>
              <a:gd name="connsiteX5" fmla="*/ 0 w 9745609"/>
              <a:gd name="connsiteY5" fmla="*/ 0 h 1188021"/>
              <a:gd name="connsiteX0" fmla="*/ 0 w 9746893"/>
              <a:gd name="connsiteY0" fmla="*/ 8773 h 1196794"/>
              <a:gd name="connsiteX1" fmla="*/ 9741700 w 9746893"/>
              <a:gd name="connsiteY1" fmla="*/ 0 h 1196794"/>
              <a:gd name="connsiteX2" fmla="*/ 9745585 w 9746893"/>
              <a:gd name="connsiteY2" fmla="*/ 1196794 h 1196794"/>
              <a:gd name="connsiteX3" fmla="*/ 1417411 w 9746893"/>
              <a:gd name="connsiteY3" fmla="*/ 1187916 h 1196794"/>
              <a:gd name="connsiteX4" fmla="*/ 0 w 9746893"/>
              <a:gd name="connsiteY4" fmla="*/ 336456 h 1196794"/>
              <a:gd name="connsiteX5" fmla="*/ 0 w 9746893"/>
              <a:gd name="connsiteY5" fmla="*/ 8773 h 1196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6893" h="1196794">
                <a:moveTo>
                  <a:pt x="0" y="8773"/>
                </a:moveTo>
                <a:lnTo>
                  <a:pt x="9741700" y="0"/>
                </a:lnTo>
                <a:cubicBezTo>
                  <a:pt x="9749945" y="476267"/>
                  <a:pt x="9746009" y="846360"/>
                  <a:pt x="9745585" y="1196794"/>
                </a:cubicBezTo>
                <a:lnTo>
                  <a:pt x="1417411" y="1187916"/>
                </a:lnTo>
                <a:lnTo>
                  <a:pt x="0" y="336456"/>
                </a:lnTo>
                <a:lnTo>
                  <a:pt x="0" y="87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5" b="1" dirty="0"/>
          </a:p>
        </p:txBody>
      </p:sp>
      <p:pic>
        <p:nvPicPr>
          <p:cNvPr id="10" name="Рисунок 6" descr="gerb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72" y="64003"/>
            <a:ext cx="505110" cy="8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324100" y="96157"/>
            <a:ext cx="9747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ЦЕЛИ И ПОКАЗАТЕЛИ НАЦПРОЕКТА</a:t>
            </a:r>
            <a:endParaRPr lang="ru-RU" sz="32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8190" y="6858000"/>
            <a:ext cx="12173810" cy="0"/>
          </a:xfrm>
          <a:prstGeom prst="line">
            <a:avLst/>
          </a:prstGeom>
          <a:ln w="19050">
            <a:solidFill>
              <a:srgbClr val="9346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задержка 15"/>
          <p:cNvSpPr/>
          <p:nvPr/>
        </p:nvSpPr>
        <p:spPr>
          <a:xfrm flipH="1">
            <a:off x="11709947" y="6478017"/>
            <a:ext cx="472751" cy="366346"/>
          </a:xfrm>
          <a:prstGeom prst="flowChartDelay">
            <a:avLst/>
          </a:prstGeom>
          <a:solidFill>
            <a:srgbClr val="EDBA0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5" b="1" dirty="0" smtClean="0">
                <a:solidFill>
                  <a:srgbClr val="93467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805" b="1" dirty="0">
              <a:solidFill>
                <a:srgbClr val="93467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TextBox 6"/>
          <p:cNvSpPr txBox="1">
            <a:spLocks noChangeArrowheads="1"/>
          </p:cNvSpPr>
          <p:nvPr/>
        </p:nvSpPr>
        <p:spPr bwMode="auto">
          <a:xfrm>
            <a:off x="304800" y="1005038"/>
            <a:ext cx="11567885" cy="538012"/>
          </a:xfrm>
          <a:custGeom>
            <a:avLst/>
            <a:gdLst>
              <a:gd name="connsiteX0" fmla="*/ 0 w 11537971"/>
              <a:gd name="connsiteY0" fmla="*/ 0 h 534287"/>
              <a:gd name="connsiteX1" fmla="*/ 11537971 w 11537971"/>
              <a:gd name="connsiteY1" fmla="*/ 0 h 534287"/>
              <a:gd name="connsiteX2" fmla="*/ 11537971 w 11537971"/>
              <a:gd name="connsiteY2" fmla="*/ 534287 h 534287"/>
              <a:gd name="connsiteX3" fmla="*/ 0 w 11537971"/>
              <a:gd name="connsiteY3" fmla="*/ 534287 h 534287"/>
              <a:gd name="connsiteX4" fmla="*/ 0 w 11537971"/>
              <a:gd name="connsiteY4" fmla="*/ 0 h 534287"/>
              <a:gd name="connsiteX0" fmla="*/ 266700 w 11537971"/>
              <a:gd name="connsiteY0" fmla="*/ 0 h 534287"/>
              <a:gd name="connsiteX1" fmla="*/ 11537971 w 11537971"/>
              <a:gd name="connsiteY1" fmla="*/ 0 h 534287"/>
              <a:gd name="connsiteX2" fmla="*/ 11537971 w 11537971"/>
              <a:gd name="connsiteY2" fmla="*/ 534287 h 534287"/>
              <a:gd name="connsiteX3" fmla="*/ 0 w 11537971"/>
              <a:gd name="connsiteY3" fmla="*/ 534287 h 534287"/>
              <a:gd name="connsiteX4" fmla="*/ 266700 w 11537971"/>
              <a:gd name="connsiteY4" fmla="*/ 0 h 534287"/>
              <a:gd name="connsiteX0" fmla="*/ 266700 w 11537971"/>
              <a:gd name="connsiteY0" fmla="*/ 0 h 534287"/>
              <a:gd name="connsiteX1" fmla="*/ 11537971 w 11537971"/>
              <a:gd name="connsiteY1" fmla="*/ 0 h 534287"/>
              <a:gd name="connsiteX2" fmla="*/ 11261746 w 11537971"/>
              <a:gd name="connsiteY2" fmla="*/ 534287 h 534287"/>
              <a:gd name="connsiteX3" fmla="*/ 0 w 11537971"/>
              <a:gd name="connsiteY3" fmla="*/ 534287 h 534287"/>
              <a:gd name="connsiteX4" fmla="*/ 266700 w 11537971"/>
              <a:gd name="connsiteY4" fmla="*/ 0 h 53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7971" h="534287">
                <a:moveTo>
                  <a:pt x="266700" y="0"/>
                </a:moveTo>
                <a:lnTo>
                  <a:pt x="11537971" y="0"/>
                </a:lnTo>
                <a:lnTo>
                  <a:pt x="11261746" y="534287"/>
                </a:lnTo>
                <a:lnTo>
                  <a:pt x="0" y="534287"/>
                </a:lnTo>
                <a:lnTo>
                  <a:pt x="266700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            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>
            <a:off x="1715985" y="1239574"/>
            <a:ext cx="1175658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араллелограмм 91"/>
          <p:cNvSpPr/>
          <p:nvPr/>
        </p:nvSpPr>
        <p:spPr>
          <a:xfrm>
            <a:off x="1236662" y="990602"/>
            <a:ext cx="1864678" cy="576000"/>
          </a:xfrm>
          <a:prstGeom prst="parallelogram">
            <a:avLst>
              <a:gd name="adj" fmla="val 5637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2"/>
          <p:cNvGrpSpPr/>
          <p:nvPr/>
        </p:nvGrpSpPr>
        <p:grpSpPr>
          <a:xfrm>
            <a:off x="1482960" y="908865"/>
            <a:ext cx="1287532" cy="684000"/>
            <a:chOff x="7689912" y="1207015"/>
            <a:chExt cx="1287532" cy="684000"/>
          </a:xfrm>
        </p:grpSpPr>
        <p:pic>
          <p:nvPicPr>
            <p:cNvPr id="94" name="Picture 10" descr="http://logok.org/wp-content/uploads/2015/03/Aeroflot-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70" t="31084" r="52411" b="30026"/>
            <a:stretch/>
          </p:blipFill>
          <p:spPr bwMode="auto">
            <a:xfrm rot="2372068">
              <a:off x="8444255" y="1207015"/>
              <a:ext cx="431730" cy="68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" name="Группа 94"/>
            <p:cNvGrpSpPr/>
            <p:nvPr/>
          </p:nvGrpSpPr>
          <p:grpSpPr>
            <a:xfrm>
              <a:off x="7689912" y="1381609"/>
              <a:ext cx="1287532" cy="451348"/>
              <a:chOff x="-1108363" y="2098968"/>
              <a:chExt cx="1287532" cy="451348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-1108363" y="2098968"/>
                <a:ext cx="12875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 smtClean="0">
                    <a:latin typeface="Arial Narrow" pitchFamily="34" charset="0"/>
                  </a:rPr>
                  <a:t>НАЦИОНАЛЬНЫЙ</a:t>
                </a:r>
                <a:endParaRPr lang="ru-RU" sz="1200" dirty="0">
                  <a:latin typeface="Arial Narrow" pitchFamily="34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-1093849" y="2273317"/>
                <a:ext cx="6944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 smtClean="0">
                    <a:latin typeface="Arial Narrow" pitchFamily="34" charset="0"/>
                  </a:rPr>
                  <a:t>ПРОЕКТ</a:t>
                </a:r>
                <a:endParaRPr lang="ru-RU" sz="1200" dirty="0">
                  <a:latin typeface="Arial Narrow" pitchFamily="34" charset="0"/>
                </a:endParaRPr>
              </a:p>
            </p:txBody>
          </p:sp>
        </p:grpSp>
      </p:grpSp>
      <p:sp>
        <p:nvSpPr>
          <p:cNvPr id="76" name="Прямоугольник 75"/>
          <p:cNvSpPr/>
          <p:nvPr/>
        </p:nvSpPr>
        <p:spPr>
          <a:xfrm>
            <a:off x="972272" y="3611301"/>
            <a:ext cx="10502178" cy="1886673"/>
          </a:xfrm>
          <a:prstGeom prst="rect">
            <a:avLst/>
          </a:prstGeom>
          <a:gradFill flip="none" rotWithShape="1">
            <a:gsLst>
              <a:gs pos="0">
                <a:srgbClr val="FFCC29">
                  <a:tint val="66000"/>
                  <a:satMod val="160000"/>
                </a:srgbClr>
              </a:gs>
              <a:gs pos="50000">
                <a:srgbClr val="FFCC29">
                  <a:tint val="44500"/>
                  <a:satMod val="160000"/>
                </a:srgbClr>
              </a:gs>
              <a:gs pos="100000">
                <a:srgbClr val="FFCC29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CC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972272" y="1608700"/>
            <a:ext cx="10521227" cy="167850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глобальной конкурентоспособности российского образования, вхождение Российской Федерации в число 10 ведущих стран мира по качеству общего образования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580362" y="297589"/>
            <a:ext cx="1416054" cy="5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5613" indent="-650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2813" indent="-1333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0013" indent="-20002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7213" indent="-2682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altLang="ru-RU" sz="10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</a:t>
            </a:r>
            <a:endParaRPr lang="ru-RU" altLang="ru-RU" sz="10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71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/>
          <p:cNvSpPr/>
          <p:nvPr/>
        </p:nvSpPr>
        <p:spPr>
          <a:xfrm>
            <a:off x="7241039" y="3915187"/>
            <a:ext cx="4176000" cy="864000"/>
          </a:xfrm>
          <a:prstGeom prst="rect">
            <a:avLst/>
          </a:prstGeom>
          <a:pattFill prst="ltDnDiag">
            <a:fgClr>
              <a:srgbClr val="D2A000"/>
            </a:fgClr>
            <a:bgClr>
              <a:schemeClr val="accent4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260646" y="5875269"/>
            <a:ext cx="4176000" cy="864000"/>
          </a:xfrm>
          <a:prstGeom prst="rect">
            <a:avLst/>
          </a:prstGeom>
          <a:pattFill prst="ltDnDiag">
            <a:fgClr>
              <a:srgbClr val="D2A000"/>
            </a:fgClr>
            <a:bgClr>
              <a:schemeClr val="accent4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56096" y="4894828"/>
            <a:ext cx="4178300" cy="864000"/>
          </a:xfrm>
          <a:prstGeom prst="rect">
            <a:avLst/>
          </a:prstGeom>
          <a:blipFill dpi="0" rotWithShape="1">
            <a:blip r:embed="rId3" cstate="print"/>
            <a:srcRect/>
            <a:tile tx="-800100" ty="6350" sx="37000" sy="9000" flip="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</a:rPr>
              <a:t>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55553" y="2887233"/>
            <a:ext cx="4178300" cy="864000"/>
          </a:xfrm>
          <a:prstGeom prst="rect">
            <a:avLst/>
          </a:prstGeom>
          <a:blipFill dpi="0" rotWithShape="1">
            <a:blip r:embed="rId3" cstate="print"/>
            <a:srcRect/>
            <a:tile tx="-800100" ty="6350" sx="37000" sy="9000" flip="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35426" y="4887231"/>
            <a:ext cx="4178300" cy="864000"/>
          </a:xfrm>
          <a:prstGeom prst="rect">
            <a:avLst/>
          </a:prstGeom>
          <a:blipFill dpi="0" rotWithShape="1">
            <a:blip r:embed="rId3" cstate="print"/>
            <a:srcRect/>
            <a:tile tx="-800100" ty="6350" sx="37000" sy="9000" flip="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54581" y="2877456"/>
            <a:ext cx="4178300" cy="864000"/>
          </a:xfrm>
          <a:prstGeom prst="rect">
            <a:avLst/>
          </a:prstGeom>
          <a:blipFill dpi="0" rotWithShape="1">
            <a:blip r:embed="rId3" cstate="print"/>
            <a:srcRect/>
            <a:tile tx="-800100" ty="6350" sx="37000" sy="9000" flip="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42"/>
          <p:cNvSpPr/>
          <p:nvPr/>
        </p:nvSpPr>
        <p:spPr>
          <a:xfrm>
            <a:off x="1210833" y="0"/>
            <a:ext cx="10984053" cy="828000"/>
          </a:xfrm>
          <a:custGeom>
            <a:avLst/>
            <a:gdLst>
              <a:gd name="connsiteX0" fmla="*/ 0 w 9722989"/>
              <a:gd name="connsiteY0" fmla="*/ 0 h 1188021"/>
              <a:gd name="connsiteX1" fmla="*/ 9155614 w 9722989"/>
              <a:gd name="connsiteY1" fmla="*/ 0 h 1188021"/>
              <a:gd name="connsiteX2" fmla="*/ 9722989 w 9722989"/>
              <a:gd name="connsiteY2" fmla="*/ 567375 h 1188021"/>
              <a:gd name="connsiteX3" fmla="*/ 9722989 w 9722989"/>
              <a:gd name="connsiteY3" fmla="*/ 1188021 h 1188021"/>
              <a:gd name="connsiteX4" fmla="*/ 9722989 w 9722989"/>
              <a:gd name="connsiteY4" fmla="*/ 1188021 h 1188021"/>
              <a:gd name="connsiteX5" fmla="*/ 567375 w 9722989"/>
              <a:gd name="connsiteY5" fmla="*/ 1188021 h 1188021"/>
              <a:gd name="connsiteX6" fmla="*/ 0 w 9722989"/>
              <a:gd name="connsiteY6" fmla="*/ 620646 h 1188021"/>
              <a:gd name="connsiteX7" fmla="*/ 0 w 9722989"/>
              <a:gd name="connsiteY7" fmla="*/ 0 h 1188021"/>
              <a:gd name="connsiteX0" fmla="*/ 0 w 9732662"/>
              <a:gd name="connsiteY0" fmla="*/ 0 h 1188021"/>
              <a:gd name="connsiteX1" fmla="*/ 9732662 w 9732662"/>
              <a:gd name="connsiteY1" fmla="*/ 0 h 1188021"/>
              <a:gd name="connsiteX2" fmla="*/ 9722989 w 9732662"/>
              <a:gd name="connsiteY2" fmla="*/ 567375 h 1188021"/>
              <a:gd name="connsiteX3" fmla="*/ 9722989 w 9732662"/>
              <a:gd name="connsiteY3" fmla="*/ 1188021 h 1188021"/>
              <a:gd name="connsiteX4" fmla="*/ 9722989 w 9732662"/>
              <a:gd name="connsiteY4" fmla="*/ 1188021 h 1188021"/>
              <a:gd name="connsiteX5" fmla="*/ 567375 w 9732662"/>
              <a:gd name="connsiteY5" fmla="*/ 1188021 h 1188021"/>
              <a:gd name="connsiteX6" fmla="*/ 0 w 9732662"/>
              <a:gd name="connsiteY6" fmla="*/ 620646 h 1188021"/>
              <a:gd name="connsiteX7" fmla="*/ 0 w 9732662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2298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4203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4203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564239 w 9742039"/>
              <a:gd name="connsiteY4" fmla="*/ 1188021 h 1188021"/>
              <a:gd name="connsiteX5" fmla="*/ 567375 w 9742039"/>
              <a:gd name="connsiteY5" fmla="*/ 1188021 h 1188021"/>
              <a:gd name="connsiteX6" fmla="*/ 0 w 9742039"/>
              <a:gd name="connsiteY6" fmla="*/ 620646 h 1188021"/>
              <a:gd name="connsiteX7" fmla="*/ 0 w 9742039"/>
              <a:gd name="connsiteY7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567375 w 9742039"/>
              <a:gd name="connsiteY4" fmla="*/ 1188021 h 1188021"/>
              <a:gd name="connsiteX5" fmla="*/ 0 w 9742039"/>
              <a:gd name="connsiteY5" fmla="*/ 620646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48120 w 9742039"/>
              <a:gd name="connsiteY4" fmla="*/ 1179143 h 1188021"/>
              <a:gd name="connsiteX5" fmla="*/ 0 w 9742039"/>
              <a:gd name="connsiteY5" fmla="*/ 620646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48120 w 9742039"/>
              <a:gd name="connsiteY4" fmla="*/ 1179143 h 1188021"/>
              <a:gd name="connsiteX5" fmla="*/ 0 w 9742039"/>
              <a:gd name="connsiteY5" fmla="*/ 327683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1417411 w 9742039"/>
              <a:gd name="connsiteY4" fmla="*/ 1179143 h 1188021"/>
              <a:gd name="connsiteX5" fmla="*/ 0 w 9742039"/>
              <a:gd name="connsiteY5" fmla="*/ 327683 h 1188021"/>
              <a:gd name="connsiteX6" fmla="*/ 0 w 9742039"/>
              <a:gd name="connsiteY6" fmla="*/ 0 h 1188021"/>
              <a:gd name="connsiteX0" fmla="*/ 0 w 10857219"/>
              <a:gd name="connsiteY0" fmla="*/ 0 h 1188021"/>
              <a:gd name="connsiteX1" fmla="*/ 9732662 w 10857219"/>
              <a:gd name="connsiteY1" fmla="*/ 0 h 1188021"/>
              <a:gd name="connsiteX2" fmla="*/ 9722989 w 10857219"/>
              <a:gd name="connsiteY2" fmla="*/ 1188021 h 1188021"/>
              <a:gd name="connsiteX3" fmla="*/ 1417411 w 10857219"/>
              <a:gd name="connsiteY3" fmla="*/ 1179143 h 1188021"/>
              <a:gd name="connsiteX4" fmla="*/ 0 w 10857219"/>
              <a:gd name="connsiteY4" fmla="*/ 327683 h 1188021"/>
              <a:gd name="connsiteX5" fmla="*/ 0 w 10857219"/>
              <a:gd name="connsiteY5" fmla="*/ 0 h 1188021"/>
              <a:gd name="connsiteX0" fmla="*/ 0 w 10347127"/>
              <a:gd name="connsiteY0" fmla="*/ 0 h 1263758"/>
              <a:gd name="connsiteX1" fmla="*/ 9732662 w 10347127"/>
              <a:gd name="connsiteY1" fmla="*/ 0 h 1263758"/>
              <a:gd name="connsiteX2" fmla="*/ 9722989 w 10347127"/>
              <a:gd name="connsiteY2" fmla="*/ 1188021 h 1263758"/>
              <a:gd name="connsiteX3" fmla="*/ 1417411 w 10347127"/>
              <a:gd name="connsiteY3" fmla="*/ 1179143 h 1263758"/>
              <a:gd name="connsiteX4" fmla="*/ 0 w 10347127"/>
              <a:gd name="connsiteY4" fmla="*/ 327683 h 1263758"/>
              <a:gd name="connsiteX5" fmla="*/ 0 w 10347127"/>
              <a:gd name="connsiteY5" fmla="*/ 0 h 1263758"/>
              <a:gd name="connsiteX0" fmla="*/ 0 w 9741203"/>
              <a:gd name="connsiteY0" fmla="*/ 0 h 1188021"/>
              <a:gd name="connsiteX1" fmla="*/ 9732662 w 9741203"/>
              <a:gd name="connsiteY1" fmla="*/ 0 h 1188021"/>
              <a:gd name="connsiteX2" fmla="*/ 9722989 w 9741203"/>
              <a:gd name="connsiteY2" fmla="*/ 1188021 h 1188021"/>
              <a:gd name="connsiteX3" fmla="*/ 1417411 w 9741203"/>
              <a:gd name="connsiteY3" fmla="*/ 1179143 h 1188021"/>
              <a:gd name="connsiteX4" fmla="*/ 0 w 9741203"/>
              <a:gd name="connsiteY4" fmla="*/ 327683 h 1188021"/>
              <a:gd name="connsiteX5" fmla="*/ 0 w 9741203"/>
              <a:gd name="connsiteY5" fmla="*/ 0 h 1188021"/>
              <a:gd name="connsiteX0" fmla="*/ 0 w 9732761"/>
              <a:gd name="connsiteY0" fmla="*/ 0 h 1188021"/>
              <a:gd name="connsiteX1" fmla="*/ 9732662 w 9732761"/>
              <a:gd name="connsiteY1" fmla="*/ 0 h 1188021"/>
              <a:gd name="connsiteX2" fmla="*/ 9722989 w 9732761"/>
              <a:gd name="connsiteY2" fmla="*/ 1188021 h 1188021"/>
              <a:gd name="connsiteX3" fmla="*/ 1417411 w 9732761"/>
              <a:gd name="connsiteY3" fmla="*/ 1179143 h 1188021"/>
              <a:gd name="connsiteX4" fmla="*/ 0 w 9732761"/>
              <a:gd name="connsiteY4" fmla="*/ 327683 h 1188021"/>
              <a:gd name="connsiteX5" fmla="*/ 0 w 9732761"/>
              <a:gd name="connsiteY5" fmla="*/ 0 h 1188021"/>
              <a:gd name="connsiteX0" fmla="*/ 0 w 9738396"/>
              <a:gd name="connsiteY0" fmla="*/ 0 h 1188021"/>
              <a:gd name="connsiteX1" fmla="*/ 9732662 w 9738396"/>
              <a:gd name="connsiteY1" fmla="*/ 0 h 1188021"/>
              <a:gd name="connsiteX2" fmla="*/ 9722989 w 9738396"/>
              <a:gd name="connsiteY2" fmla="*/ 1188021 h 1188021"/>
              <a:gd name="connsiteX3" fmla="*/ 1417411 w 9738396"/>
              <a:gd name="connsiteY3" fmla="*/ 1179143 h 1188021"/>
              <a:gd name="connsiteX4" fmla="*/ 0 w 9738396"/>
              <a:gd name="connsiteY4" fmla="*/ 327683 h 1188021"/>
              <a:gd name="connsiteX5" fmla="*/ 0 w 9738396"/>
              <a:gd name="connsiteY5" fmla="*/ 0 h 1188021"/>
              <a:gd name="connsiteX0" fmla="*/ 0 w 9734526"/>
              <a:gd name="connsiteY0" fmla="*/ 0 h 1188021"/>
              <a:gd name="connsiteX1" fmla="*/ 9732662 w 9734526"/>
              <a:gd name="connsiteY1" fmla="*/ 0 h 1188021"/>
              <a:gd name="connsiteX2" fmla="*/ 9722989 w 9734526"/>
              <a:gd name="connsiteY2" fmla="*/ 1188021 h 1188021"/>
              <a:gd name="connsiteX3" fmla="*/ 1417411 w 9734526"/>
              <a:gd name="connsiteY3" fmla="*/ 1179143 h 1188021"/>
              <a:gd name="connsiteX4" fmla="*/ 0 w 9734526"/>
              <a:gd name="connsiteY4" fmla="*/ 327683 h 1188021"/>
              <a:gd name="connsiteX5" fmla="*/ 0 w 9734526"/>
              <a:gd name="connsiteY5" fmla="*/ 0 h 1188021"/>
              <a:gd name="connsiteX0" fmla="*/ 0 w 9738152"/>
              <a:gd name="connsiteY0" fmla="*/ 0 h 1188021"/>
              <a:gd name="connsiteX1" fmla="*/ 9732662 w 9738152"/>
              <a:gd name="connsiteY1" fmla="*/ 0 h 1188021"/>
              <a:gd name="connsiteX2" fmla="*/ 9722989 w 9738152"/>
              <a:gd name="connsiteY2" fmla="*/ 1188021 h 1188021"/>
              <a:gd name="connsiteX3" fmla="*/ 1417411 w 9738152"/>
              <a:gd name="connsiteY3" fmla="*/ 1179143 h 1188021"/>
              <a:gd name="connsiteX4" fmla="*/ 0 w 9738152"/>
              <a:gd name="connsiteY4" fmla="*/ 327683 h 1188021"/>
              <a:gd name="connsiteX5" fmla="*/ 0 w 9738152"/>
              <a:gd name="connsiteY5" fmla="*/ 0 h 1188021"/>
              <a:gd name="connsiteX0" fmla="*/ 0 w 9736005"/>
              <a:gd name="connsiteY0" fmla="*/ 0 h 1188021"/>
              <a:gd name="connsiteX1" fmla="*/ 9732662 w 9736005"/>
              <a:gd name="connsiteY1" fmla="*/ 0 h 1188021"/>
              <a:gd name="connsiteX2" fmla="*/ 9722989 w 9736005"/>
              <a:gd name="connsiteY2" fmla="*/ 1188021 h 1188021"/>
              <a:gd name="connsiteX3" fmla="*/ 1417411 w 9736005"/>
              <a:gd name="connsiteY3" fmla="*/ 1179143 h 1188021"/>
              <a:gd name="connsiteX4" fmla="*/ 0 w 9736005"/>
              <a:gd name="connsiteY4" fmla="*/ 327683 h 1188021"/>
              <a:gd name="connsiteX5" fmla="*/ 0 w 9736005"/>
              <a:gd name="connsiteY5" fmla="*/ 0 h 1188021"/>
              <a:gd name="connsiteX0" fmla="*/ 0 w 9748728"/>
              <a:gd name="connsiteY0" fmla="*/ 0 h 1188021"/>
              <a:gd name="connsiteX1" fmla="*/ 9732662 w 9748728"/>
              <a:gd name="connsiteY1" fmla="*/ 0 h 1188021"/>
              <a:gd name="connsiteX2" fmla="*/ 9745585 w 9748728"/>
              <a:gd name="connsiteY2" fmla="*/ 1188021 h 1188021"/>
              <a:gd name="connsiteX3" fmla="*/ 1417411 w 9748728"/>
              <a:gd name="connsiteY3" fmla="*/ 1179143 h 1188021"/>
              <a:gd name="connsiteX4" fmla="*/ 0 w 9748728"/>
              <a:gd name="connsiteY4" fmla="*/ 327683 h 1188021"/>
              <a:gd name="connsiteX5" fmla="*/ 0 w 9748728"/>
              <a:gd name="connsiteY5" fmla="*/ 0 h 1188021"/>
              <a:gd name="connsiteX0" fmla="*/ 0 w 9745609"/>
              <a:gd name="connsiteY0" fmla="*/ 0 h 1188021"/>
              <a:gd name="connsiteX1" fmla="*/ 9732662 w 9745609"/>
              <a:gd name="connsiteY1" fmla="*/ 0 h 1188021"/>
              <a:gd name="connsiteX2" fmla="*/ 9745585 w 9745609"/>
              <a:gd name="connsiteY2" fmla="*/ 1188021 h 1188021"/>
              <a:gd name="connsiteX3" fmla="*/ 1417411 w 9745609"/>
              <a:gd name="connsiteY3" fmla="*/ 1179143 h 1188021"/>
              <a:gd name="connsiteX4" fmla="*/ 0 w 9745609"/>
              <a:gd name="connsiteY4" fmla="*/ 327683 h 1188021"/>
              <a:gd name="connsiteX5" fmla="*/ 0 w 9745609"/>
              <a:gd name="connsiteY5" fmla="*/ 0 h 1188021"/>
              <a:gd name="connsiteX0" fmla="*/ 0 w 9746893"/>
              <a:gd name="connsiteY0" fmla="*/ 8773 h 1196794"/>
              <a:gd name="connsiteX1" fmla="*/ 9741700 w 9746893"/>
              <a:gd name="connsiteY1" fmla="*/ 0 h 1196794"/>
              <a:gd name="connsiteX2" fmla="*/ 9745585 w 9746893"/>
              <a:gd name="connsiteY2" fmla="*/ 1196794 h 1196794"/>
              <a:gd name="connsiteX3" fmla="*/ 1417411 w 9746893"/>
              <a:gd name="connsiteY3" fmla="*/ 1187916 h 1196794"/>
              <a:gd name="connsiteX4" fmla="*/ 0 w 9746893"/>
              <a:gd name="connsiteY4" fmla="*/ 336456 h 1196794"/>
              <a:gd name="connsiteX5" fmla="*/ 0 w 9746893"/>
              <a:gd name="connsiteY5" fmla="*/ 8773 h 1196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6893" h="1196794">
                <a:moveTo>
                  <a:pt x="0" y="8773"/>
                </a:moveTo>
                <a:lnTo>
                  <a:pt x="9741700" y="0"/>
                </a:lnTo>
                <a:cubicBezTo>
                  <a:pt x="9749945" y="476267"/>
                  <a:pt x="9746009" y="846360"/>
                  <a:pt x="9745585" y="1196794"/>
                </a:cubicBezTo>
                <a:lnTo>
                  <a:pt x="1417411" y="1187916"/>
                </a:lnTo>
                <a:lnTo>
                  <a:pt x="0" y="336456"/>
                </a:lnTo>
                <a:lnTo>
                  <a:pt x="0" y="877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5">
              <a:solidFill>
                <a:srgbClr val="934677"/>
              </a:solidFill>
            </a:endParaRPr>
          </a:p>
        </p:txBody>
      </p:sp>
      <p:sp>
        <p:nvSpPr>
          <p:cNvPr id="8" name="Прямоугольник с двумя вырезанными противолежащими углами 42"/>
          <p:cNvSpPr/>
          <p:nvPr/>
        </p:nvSpPr>
        <p:spPr>
          <a:xfrm>
            <a:off x="1207594" y="-7634"/>
            <a:ext cx="10984054" cy="795210"/>
          </a:xfrm>
          <a:custGeom>
            <a:avLst/>
            <a:gdLst>
              <a:gd name="connsiteX0" fmla="*/ 0 w 9722989"/>
              <a:gd name="connsiteY0" fmla="*/ 0 h 1188021"/>
              <a:gd name="connsiteX1" fmla="*/ 9155614 w 9722989"/>
              <a:gd name="connsiteY1" fmla="*/ 0 h 1188021"/>
              <a:gd name="connsiteX2" fmla="*/ 9722989 w 9722989"/>
              <a:gd name="connsiteY2" fmla="*/ 567375 h 1188021"/>
              <a:gd name="connsiteX3" fmla="*/ 9722989 w 9722989"/>
              <a:gd name="connsiteY3" fmla="*/ 1188021 h 1188021"/>
              <a:gd name="connsiteX4" fmla="*/ 9722989 w 9722989"/>
              <a:gd name="connsiteY4" fmla="*/ 1188021 h 1188021"/>
              <a:gd name="connsiteX5" fmla="*/ 567375 w 9722989"/>
              <a:gd name="connsiteY5" fmla="*/ 1188021 h 1188021"/>
              <a:gd name="connsiteX6" fmla="*/ 0 w 9722989"/>
              <a:gd name="connsiteY6" fmla="*/ 620646 h 1188021"/>
              <a:gd name="connsiteX7" fmla="*/ 0 w 9722989"/>
              <a:gd name="connsiteY7" fmla="*/ 0 h 1188021"/>
              <a:gd name="connsiteX0" fmla="*/ 0 w 9732662"/>
              <a:gd name="connsiteY0" fmla="*/ 0 h 1188021"/>
              <a:gd name="connsiteX1" fmla="*/ 9732662 w 9732662"/>
              <a:gd name="connsiteY1" fmla="*/ 0 h 1188021"/>
              <a:gd name="connsiteX2" fmla="*/ 9722989 w 9732662"/>
              <a:gd name="connsiteY2" fmla="*/ 567375 h 1188021"/>
              <a:gd name="connsiteX3" fmla="*/ 9722989 w 9732662"/>
              <a:gd name="connsiteY3" fmla="*/ 1188021 h 1188021"/>
              <a:gd name="connsiteX4" fmla="*/ 9722989 w 9732662"/>
              <a:gd name="connsiteY4" fmla="*/ 1188021 h 1188021"/>
              <a:gd name="connsiteX5" fmla="*/ 567375 w 9732662"/>
              <a:gd name="connsiteY5" fmla="*/ 1188021 h 1188021"/>
              <a:gd name="connsiteX6" fmla="*/ 0 w 9732662"/>
              <a:gd name="connsiteY6" fmla="*/ 620646 h 1188021"/>
              <a:gd name="connsiteX7" fmla="*/ 0 w 9732662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2298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4203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4203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564239 w 9742039"/>
              <a:gd name="connsiteY4" fmla="*/ 1188021 h 1188021"/>
              <a:gd name="connsiteX5" fmla="*/ 567375 w 9742039"/>
              <a:gd name="connsiteY5" fmla="*/ 1188021 h 1188021"/>
              <a:gd name="connsiteX6" fmla="*/ 0 w 9742039"/>
              <a:gd name="connsiteY6" fmla="*/ 620646 h 1188021"/>
              <a:gd name="connsiteX7" fmla="*/ 0 w 9742039"/>
              <a:gd name="connsiteY7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567375 w 9742039"/>
              <a:gd name="connsiteY4" fmla="*/ 1188021 h 1188021"/>
              <a:gd name="connsiteX5" fmla="*/ 0 w 9742039"/>
              <a:gd name="connsiteY5" fmla="*/ 620646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48120 w 9742039"/>
              <a:gd name="connsiteY4" fmla="*/ 1179143 h 1188021"/>
              <a:gd name="connsiteX5" fmla="*/ 0 w 9742039"/>
              <a:gd name="connsiteY5" fmla="*/ 620646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48120 w 9742039"/>
              <a:gd name="connsiteY4" fmla="*/ 1179143 h 1188021"/>
              <a:gd name="connsiteX5" fmla="*/ 0 w 9742039"/>
              <a:gd name="connsiteY5" fmla="*/ 327683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1417411 w 9742039"/>
              <a:gd name="connsiteY4" fmla="*/ 1179143 h 1188021"/>
              <a:gd name="connsiteX5" fmla="*/ 0 w 9742039"/>
              <a:gd name="connsiteY5" fmla="*/ 327683 h 1188021"/>
              <a:gd name="connsiteX6" fmla="*/ 0 w 9742039"/>
              <a:gd name="connsiteY6" fmla="*/ 0 h 1188021"/>
              <a:gd name="connsiteX0" fmla="*/ 0 w 10857219"/>
              <a:gd name="connsiteY0" fmla="*/ 0 h 1188021"/>
              <a:gd name="connsiteX1" fmla="*/ 9732662 w 10857219"/>
              <a:gd name="connsiteY1" fmla="*/ 0 h 1188021"/>
              <a:gd name="connsiteX2" fmla="*/ 9722989 w 10857219"/>
              <a:gd name="connsiteY2" fmla="*/ 1188021 h 1188021"/>
              <a:gd name="connsiteX3" fmla="*/ 1417411 w 10857219"/>
              <a:gd name="connsiteY3" fmla="*/ 1179143 h 1188021"/>
              <a:gd name="connsiteX4" fmla="*/ 0 w 10857219"/>
              <a:gd name="connsiteY4" fmla="*/ 327683 h 1188021"/>
              <a:gd name="connsiteX5" fmla="*/ 0 w 10857219"/>
              <a:gd name="connsiteY5" fmla="*/ 0 h 1188021"/>
              <a:gd name="connsiteX0" fmla="*/ 0 w 10347127"/>
              <a:gd name="connsiteY0" fmla="*/ 0 h 1263758"/>
              <a:gd name="connsiteX1" fmla="*/ 9732662 w 10347127"/>
              <a:gd name="connsiteY1" fmla="*/ 0 h 1263758"/>
              <a:gd name="connsiteX2" fmla="*/ 9722989 w 10347127"/>
              <a:gd name="connsiteY2" fmla="*/ 1188021 h 1263758"/>
              <a:gd name="connsiteX3" fmla="*/ 1417411 w 10347127"/>
              <a:gd name="connsiteY3" fmla="*/ 1179143 h 1263758"/>
              <a:gd name="connsiteX4" fmla="*/ 0 w 10347127"/>
              <a:gd name="connsiteY4" fmla="*/ 327683 h 1263758"/>
              <a:gd name="connsiteX5" fmla="*/ 0 w 10347127"/>
              <a:gd name="connsiteY5" fmla="*/ 0 h 1263758"/>
              <a:gd name="connsiteX0" fmla="*/ 0 w 9741203"/>
              <a:gd name="connsiteY0" fmla="*/ 0 h 1188021"/>
              <a:gd name="connsiteX1" fmla="*/ 9732662 w 9741203"/>
              <a:gd name="connsiteY1" fmla="*/ 0 h 1188021"/>
              <a:gd name="connsiteX2" fmla="*/ 9722989 w 9741203"/>
              <a:gd name="connsiteY2" fmla="*/ 1188021 h 1188021"/>
              <a:gd name="connsiteX3" fmla="*/ 1417411 w 9741203"/>
              <a:gd name="connsiteY3" fmla="*/ 1179143 h 1188021"/>
              <a:gd name="connsiteX4" fmla="*/ 0 w 9741203"/>
              <a:gd name="connsiteY4" fmla="*/ 327683 h 1188021"/>
              <a:gd name="connsiteX5" fmla="*/ 0 w 9741203"/>
              <a:gd name="connsiteY5" fmla="*/ 0 h 1188021"/>
              <a:gd name="connsiteX0" fmla="*/ 0 w 9732761"/>
              <a:gd name="connsiteY0" fmla="*/ 0 h 1188021"/>
              <a:gd name="connsiteX1" fmla="*/ 9732662 w 9732761"/>
              <a:gd name="connsiteY1" fmla="*/ 0 h 1188021"/>
              <a:gd name="connsiteX2" fmla="*/ 9722989 w 9732761"/>
              <a:gd name="connsiteY2" fmla="*/ 1188021 h 1188021"/>
              <a:gd name="connsiteX3" fmla="*/ 1417411 w 9732761"/>
              <a:gd name="connsiteY3" fmla="*/ 1179143 h 1188021"/>
              <a:gd name="connsiteX4" fmla="*/ 0 w 9732761"/>
              <a:gd name="connsiteY4" fmla="*/ 327683 h 1188021"/>
              <a:gd name="connsiteX5" fmla="*/ 0 w 9732761"/>
              <a:gd name="connsiteY5" fmla="*/ 0 h 1188021"/>
              <a:gd name="connsiteX0" fmla="*/ 0 w 9738396"/>
              <a:gd name="connsiteY0" fmla="*/ 0 h 1188021"/>
              <a:gd name="connsiteX1" fmla="*/ 9732662 w 9738396"/>
              <a:gd name="connsiteY1" fmla="*/ 0 h 1188021"/>
              <a:gd name="connsiteX2" fmla="*/ 9722989 w 9738396"/>
              <a:gd name="connsiteY2" fmla="*/ 1188021 h 1188021"/>
              <a:gd name="connsiteX3" fmla="*/ 1417411 w 9738396"/>
              <a:gd name="connsiteY3" fmla="*/ 1179143 h 1188021"/>
              <a:gd name="connsiteX4" fmla="*/ 0 w 9738396"/>
              <a:gd name="connsiteY4" fmla="*/ 327683 h 1188021"/>
              <a:gd name="connsiteX5" fmla="*/ 0 w 9738396"/>
              <a:gd name="connsiteY5" fmla="*/ 0 h 1188021"/>
              <a:gd name="connsiteX0" fmla="*/ 0 w 9734526"/>
              <a:gd name="connsiteY0" fmla="*/ 0 h 1188021"/>
              <a:gd name="connsiteX1" fmla="*/ 9732662 w 9734526"/>
              <a:gd name="connsiteY1" fmla="*/ 0 h 1188021"/>
              <a:gd name="connsiteX2" fmla="*/ 9722989 w 9734526"/>
              <a:gd name="connsiteY2" fmla="*/ 1188021 h 1188021"/>
              <a:gd name="connsiteX3" fmla="*/ 1417411 w 9734526"/>
              <a:gd name="connsiteY3" fmla="*/ 1179143 h 1188021"/>
              <a:gd name="connsiteX4" fmla="*/ 0 w 9734526"/>
              <a:gd name="connsiteY4" fmla="*/ 327683 h 1188021"/>
              <a:gd name="connsiteX5" fmla="*/ 0 w 9734526"/>
              <a:gd name="connsiteY5" fmla="*/ 0 h 1188021"/>
              <a:gd name="connsiteX0" fmla="*/ 0 w 9738152"/>
              <a:gd name="connsiteY0" fmla="*/ 0 h 1188021"/>
              <a:gd name="connsiteX1" fmla="*/ 9732662 w 9738152"/>
              <a:gd name="connsiteY1" fmla="*/ 0 h 1188021"/>
              <a:gd name="connsiteX2" fmla="*/ 9722989 w 9738152"/>
              <a:gd name="connsiteY2" fmla="*/ 1188021 h 1188021"/>
              <a:gd name="connsiteX3" fmla="*/ 1417411 w 9738152"/>
              <a:gd name="connsiteY3" fmla="*/ 1179143 h 1188021"/>
              <a:gd name="connsiteX4" fmla="*/ 0 w 9738152"/>
              <a:gd name="connsiteY4" fmla="*/ 327683 h 1188021"/>
              <a:gd name="connsiteX5" fmla="*/ 0 w 9738152"/>
              <a:gd name="connsiteY5" fmla="*/ 0 h 1188021"/>
              <a:gd name="connsiteX0" fmla="*/ 0 w 9736005"/>
              <a:gd name="connsiteY0" fmla="*/ 0 h 1188021"/>
              <a:gd name="connsiteX1" fmla="*/ 9732662 w 9736005"/>
              <a:gd name="connsiteY1" fmla="*/ 0 h 1188021"/>
              <a:gd name="connsiteX2" fmla="*/ 9722989 w 9736005"/>
              <a:gd name="connsiteY2" fmla="*/ 1188021 h 1188021"/>
              <a:gd name="connsiteX3" fmla="*/ 1417411 w 9736005"/>
              <a:gd name="connsiteY3" fmla="*/ 1179143 h 1188021"/>
              <a:gd name="connsiteX4" fmla="*/ 0 w 9736005"/>
              <a:gd name="connsiteY4" fmla="*/ 327683 h 1188021"/>
              <a:gd name="connsiteX5" fmla="*/ 0 w 9736005"/>
              <a:gd name="connsiteY5" fmla="*/ 0 h 1188021"/>
              <a:gd name="connsiteX0" fmla="*/ 0 w 9748728"/>
              <a:gd name="connsiteY0" fmla="*/ 0 h 1188021"/>
              <a:gd name="connsiteX1" fmla="*/ 9732662 w 9748728"/>
              <a:gd name="connsiteY1" fmla="*/ 0 h 1188021"/>
              <a:gd name="connsiteX2" fmla="*/ 9745585 w 9748728"/>
              <a:gd name="connsiteY2" fmla="*/ 1188021 h 1188021"/>
              <a:gd name="connsiteX3" fmla="*/ 1417411 w 9748728"/>
              <a:gd name="connsiteY3" fmla="*/ 1179143 h 1188021"/>
              <a:gd name="connsiteX4" fmla="*/ 0 w 9748728"/>
              <a:gd name="connsiteY4" fmla="*/ 327683 h 1188021"/>
              <a:gd name="connsiteX5" fmla="*/ 0 w 9748728"/>
              <a:gd name="connsiteY5" fmla="*/ 0 h 1188021"/>
              <a:gd name="connsiteX0" fmla="*/ 0 w 9745609"/>
              <a:gd name="connsiteY0" fmla="*/ 0 h 1188021"/>
              <a:gd name="connsiteX1" fmla="*/ 9732662 w 9745609"/>
              <a:gd name="connsiteY1" fmla="*/ 0 h 1188021"/>
              <a:gd name="connsiteX2" fmla="*/ 9745585 w 9745609"/>
              <a:gd name="connsiteY2" fmla="*/ 1188021 h 1188021"/>
              <a:gd name="connsiteX3" fmla="*/ 1417411 w 9745609"/>
              <a:gd name="connsiteY3" fmla="*/ 1179143 h 1188021"/>
              <a:gd name="connsiteX4" fmla="*/ 0 w 9745609"/>
              <a:gd name="connsiteY4" fmla="*/ 327683 h 1188021"/>
              <a:gd name="connsiteX5" fmla="*/ 0 w 9745609"/>
              <a:gd name="connsiteY5" fmla="*/ 0 h 1188021"/>
              <a:gd name="connsiteX0" fmla="*/ 0 w 9746893"/>
              <a:gd name="connsiteY0" fmla="*/ 8773 h 1196794"/>
              <a:gd name="connsiteX1" fmla="*/ 9741700 w 9746893"/>
              <a:gd name="connsiteY1" fmla="*/ 0 h 1196794"/>
              <a:gd name="connsiteX2" fmla="*/ 9745585 w 9746893"/>
              <a:gd name="connsiteY2" fmla="*/ 1196794 h 1196794"/>
              <a:gd name="connsiteX3" fmla="*/ 1417411 w 9746893"/>
              <a:gd name="connsiteY3" fmla="*/ 1187916 h 1196794"/>
              <a:gd name="connsiteX4" fmla="*/ 0 w 9746893"/>
              <a:gd name="connsiteY4" fmla="*/ 336456 h 1196794"/>
              <a:gd name="connsiteX5" fmla="*/ 0 w 9746893"/>
              <a:gd name="connsiteY5" fmla="*/ 8773 h 1196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6893" h="1196794">
                <a:moveTo>
                  <a:pt x="0" y="8773"/>
                </a:moveTo>
                <a:lnTo>
                  <a:pt x="9741700" y="0"/>
                </a:lnTo>
                <a:cubicBezTo>
                  <a:pt x="9749945" y="476267"/>
                  <a:pt x="9746009" y="846360"/>
                  <a:pt x="9745585" y="1196794"/>
                </a:cubicBezTo>
                <a:lnTo>
                  <a:pt x="1417411" y="1187916"/>
                </a:lnTo>
                <a:lnTo>
                  <a:pt x="0" y="336456"/>
                </a:lnTo>
                <a:lnTo>
                  <a:pt x="0" y="8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5"/>
          </a:p>
        </p:txBody>
      </p:sp>
      <p:sp>
        <p:nvSpPr>
          <p:cNvPr id="9" name="Прямоугольник с двумя вырезанными противолежащими углами 42"/>
          <p:cNvSpPr/>
          <p:nvPr/>
        </p:nvSpPr>
        <p:spPr>
          <a:xfrm>
            <a:off x="1222509" y="-13566"/>
            <a:ext cx="10984491" cy="756000"/>
          </a:xfrm>
          <a:custGeom>
            <a:avLst/>
            <a:gdLst>
              <a:gd name="connsiteX0" fmla="*/ 0 w 9722989"/>
              <a:gd name="connsiteY0" fmla="*/ 0 h 1188021"/>
              <a:gd name="connsiteX1" fmla="*/ 9155614 w 9722989"/>
              <a:gd name="connsiteY1" fmla="*/ 0 h 1188021"/>
              <a:gd name="connsiteX2" fmla="*/ 9722989 w 9722989"/>
              <a:gd name="connsiteY2" fmla="*/ 567375 h 1188021"/>
              <a:gd name="connsiteX3" fmla="*/ 9722989 w 9722989"/>
              <a:gd name="connsiteY3" fmla="*/ 1188021 h 1188021"/>
              <a:gd name="connsiteX4" fmla="*/ 9722989 w 9722989"/>
              <a:gd name="connsiteY4" fmla="*/ 1188021 h 1188021"/>
              <a:gd name="connsiteX5" fmla="*/ 567375 w 9722989"/>
              <a:gd name="connsiteY5" fmla="*/ 1188021 h 1188021"/>
              <a:gd name="connsiteX6" fmla="*/ 0 w 9722989"/>
              <a:gd name="connsiteY6" fmla="*/ 620646 h 1188021"/>
              <a:gd name="connsiteX7" fmla="*/ 0 w 9722989"/>
              <a:gd name="connsiteY7" fmla="*/ 0 h 1188021"/>
              <a:gd name="connsiteX0" fmla="*/ 0 w 9732662"/>
              <a:gd name="connsiteY0" fmla="*/ 0 h 1188021"/>
              <a:gd name="connsiteX1" fmla="*/ 9732662 w 9732662"/>
              <a:gd name="connsiteY1" fmla="*/ 0 h 1188021"/>
              <a:gd name="connsiteX2" fmla="*/ 9722989 w 9732662"/>
              <a:gd name="connsiteY2" fmla="*/ 567375 h 1188021"/>
              <a:gd name="connsiteX3" fmla="*/ 9722989 w 9732662"/>
              <a:gd name="connsiteY3" fmla="*/ 1188021 h 1188021"/>
              <a:gd name="connsiteX4" fmla="*/ 9722989 w 9732662"/>
              <a:gd name="connsiteY4" fmla="*/ 1188021 h 1188021"/>
              <a:gd name="connsiteX5" fmla="*/ 567375 w 9732662"/>
              <a:gd name="connsiteY5" fmla="*/ 1188021 h 1188021"/>
              <a:gd name="connsiteX6" fmla="*/ 0 w 9732662"/>
              <a:gd name="connsiteY6" fmla="*/ 620646 h 1188021"/>
              <a:gd name="connsiteX7" fmla="*/ 0 w 9732662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2298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4203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8389"/>
              <a:gd name="connsiteY0" fmla="*/ 0 h 1188021"/>
              <a:gd name="connsiteX1" fmla="*/ 9732662 w 9748389"/>
              <a:gd name="connsiteY1" fmla="*/ 0 h 1188021"/>
              <a:gd name="connsiteX2" fmla="*/ 9742039 w 9748389"/>
              <a:gd name="connsiteY2" fmla="*/ 567375 h 1188021"/>
              <a:gd name="connsiteX3" fmla="*/ 9722989 w 9748389"/>
              <a:gd name="connsiteY3" fmla="*/ 1188021 h 1188021"/>
              <a:gd name="connsiteX4" fmla="*/ 9748389 w 9748389"/>
              <a:gd name="connsiteY4" fmla="*/ 1188021 h 1188021"/>
              <a:gd name="connsiteX5" fmla="*/ 567375 w 9748389"/>
              <a:gd name="connsiteY5" fmla="*/ 1188021 h 1188021"/>
              <a:gd name="connsiteX6" fmla="*/ 0 w 9748389"/>
              <a:gd name="connsiteY6" fmla="*/ 620646 h 1188021"/>
              <a:gd name="connsiteX7" fmla="*/ 0 w 9748389"/>
              <a:gd name="connsiteY7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564239 w 9742039"/>
              <a:gd name="connsiteY4" fmla="*/ 1188021 h 1188021"/>
              <a:gd name="connsiteX5" fmla="*/ 567375 w 9742039"/>
              <a:gd name="connsiteY5" fmla="*/ 1188021 h 1188021"/>
              <a:gd name="connsiteX6" fmla="*/ 0 w 9742039"/>
              <a:gd name="connsiteY6" fmla="*/ 620646 h 1188021"/>
              <a:gd name="connsiteX7" fmla="*/ 0 w 9742039"/>
              <a:gd name="connsiteY7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567375 w 9742039"/>
              <a:gd name="connsiteY4" fmla="*/ 1188021 h 1188021"/>
              <a:gd name="connsiteX5" fmla="*/ 0 w 9742039"/>
              <a:gd name="connsiteY5" fmla="*/ 620646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48120 w 9742039"/>
              <a:gd name="connsiteY4" fmla="*/ 1179143 h 1188021"/>
              <a:gd name="connsiteX5" fmla="*/ 0 w 9742039"/>
              <a:gd name="connsiteY5" fmla="*/ 620646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948120 w 9742039"/>
              <a:gd name="connsiteY4" fmla="*/ 1179143 h 1188021"/>
              <a:gd name="connsiteX5" fmla="*/ 0 w 9742039"/>
              <a:gd name="connsiteY5" fmla="*/ 327683 h 1188021"/>
              <a:gd name="connsiteX6" fmla="*/ 0 w 9742039"/>
              <a:gd name="connsiteY6" fmla="*/ 0 h 1188021"/>
              <a:gd name="connsiteX0" fmla="*/ 0 w 9742039"/>
              <a:gd name="connsiteY0" fmla="*/ 0 h 1188021"/>
              <a:gd name="connsiteX1" fmla="*/ 9732662 w 9742039"/>
              <a:gd name="connsiteY1" fmla="*/ 0 h 1188021"/>
              <a:gd name="connsiteX2" fmla="*/ 9742039 w 9742039"/>
              <a:gd name="connsiteY2" fmla="*/ 567375 h 1188021"/>
              <a:gd name="connsiteX3" fmla="*/ 9722989 w 9742039"/>
              <a:gd name="connsiteY3" fmla="*/ 1188021 h 1188021"/>
              <a:gd name="connsiteX4" fmla="*/ 1417411 w 9742039"/>
              <a:gd name="connsiteY4" fmla="*/ 1179143 h 1188021"/>
              <a:gd name="connsiteX5" fmla="*/ 0 w 9742039"/>
              <a:gd name="connsiteY5" fmla="*/ 327683 h 1188021"/>
              <a:gd name="connsiteX6" fmla="*/ 0 w 9742039"/>
              <a:gd name="connsiteY6" fmla="*/ 0 h 1188021"/>
              <a:gd name="connsiteX0" fmla="*/ 0 w 10857219"/>
              <a:gd name="connsiteY0" fmla="*/ 0 h 1188021"/>
              <a:gd name="connsiteX1" fmla="*/ 9732662 w 10857219"/>
              <a:gd name="connsiteY1" fmla="*/ 0 h 1188021"/>
              <a:gd name="connsiteX2" fmla="*/ 9722989 w 10857219"/>
              <a:gd name="connsiteY2" fmla="*/ 1188021 h 1188021"/>
              <a:gd name="connsiteX3" fmla="*/ 1417411 w 10857219"/>
              <a:gd name="connsiteY3" fmla="*/ 1179143 h 1188021"/>
              <a:gd name="connsiteX4" fmla="*/ 0 w 10857219"/>
              <a:gd name="connsiteY4" fmla="*/ 327683 h 1188021"/>
              <a:gd name="connsiteX5" fmla="*/ 0 w 10857219"/>
              <a:gd name="connsiteY5" fmla="*/ 0 h 1188021"/>
              <a:gd name="connsiteX0" fmla="*/ 0 w 10347127"/>
              <a:gd name="connsiteY0" fmla="*/ 0 h 1263758"/>
              <a:gd name="connsiteX1" fmla="*/ 9732662 w 10347127"/>
              <a:gd name="connsiteY1" fmla="*/ 0 h 1263758"/>
              <a:gd name="connsiteX2" fmla="*/ 9722989 w 10347127"/>
              <a:gd name="connsiteY2" fmla="*/ 1188021 h 1263758"/>
              <a:gd name="connsiteX3" fmla="*/ 1417411 w 10347127"/>
              <a:gd name="connsiteY3" fmla="*/ 1179143 h 1263758"/>
              <a:gd name="connsiteX4" fmla="*/ 0 w 10347127"/>
              <a:gd name="connsiteY4" fmla="*/ 327683 h 1263758"/>
              <a:gd name="connsiteX5" fmla="*/ 0 w 10347127"/>
              <a:gd name="connsiteY5" fmla="*/ 0 h 1263758"/>
              <a:gd name="connsiteX0" fmla="*/ 0 w 9741203"/>
              <a:gd name="connsiteY0" fmla="*/ 0 h 1188021"/>
              <a:gd name="connsiteX1" fmla="*/ 9732662 w 9741203"/>
              <a:gd name="connsiteY1" fmla="*/ 0 h 1188021"/>
              <a:gd name="connsiteX2" fmla="*/ 9722989 w 9741203"/>
              <a:gd name="connsiteY2" fmla="*/ 1188021 h 1188021"/>
              <a:gd name="connsiteX3" fmla="*/ 1417411 w 9741203"/>
              <a:gd name="connsiteY3" fmla="*/ 1179143 h 1188021"/>
              <a:gd name="connsiteX4" fmla="*/ 0 w 9741203"/>
              <a:gd name="connsiteY4" fmla="*/ 327683 h 1188021"/>
              <a:gd name="connsiteX5" fmla="*/ 0 w 9741203"/>
              <a:gd name="connsiteY5" fmla="*/ 0 h 1188021"/>
              <a:gd name="connsiteX0" fmla="*/ 0 w 9732761"/>
              <a:gd name="connsiteY0" fmla="*/ 0 h 1188021"/>
              <a:gd name="connsiteX1" fmla="*/ 9732662 w 9732761"/>
              <a:gd name="connsiteY1" fmla="*/ 0 h 1188021"/>
              <a:gd name="connsiteX2" fmla="*/ 9722989 w 9732761"/>
              <a:gd name="connsiteY2" fmla="*/ 1188021 h 1188021"/>
              <a:gd name="connsiteX3" fmla="*/ 1417411 w 9732761"/>
              <a:gd name="connsiteY3" fmla="*/ 1179143 h 1188021"/>
              <a:gd name="connsiteX4" fmla="*/ 0 w 9732761"/>
              <a:gd name="connsiteY4" fmla="*/ 327683 h 1188021"/>
              <a:gd name="connsiteX5" fmla="*/ 0 w 9732761"/>
              <a:gd name="connsiteY5" fmla="*/ 0 h 1188021"/>
              <a:gd name="connsiteX0" fmla="*/ 0 w 9738396"/>
              <a:gd name="connsiteY0" fmla="*/ 0 h 1188021"/>
              <a:gd name="connsiteX1" fmla="*/ 9732662 w 9738396"/>
              <a:gd name="connsiteY1" fmla="*/ 0 h 1188021"/>
              <a:gd name="connsiteX2" fmla="*/ 9722989 w 9738396"/>
              <a:gd name="connsiteY2" fmla="*/ 1188021 h 1188021"/>
              <a:gd name="connsiteX3" fmla="*/ 1417411 w 9738396"/>
              <a:gd name="connsiteY3" fmla="*/ 1179143 h 1188021"/>
              <a:gd name="connsiteX4" fmla="*/ 0 w 9738396"/>
              <a:gd name="connsiteY4" fmla="*/ 327683 h 1188021"/>
              <a:gd name="connsiteX5" fmla="*/ 0 w 9738396"/>
              <a:gd name="connsiteY5" fmla="*/ 0 h 1188021"/>
              <a:gd name="connsiteX0" fmla="*/ 0 w 9734526"/>
              <a:gd name="connsiteY0" fmla="*/ 0 h 1188021"/>
              <a:gd name="connsiteX1" fmla="*/ 9732662 w 9734526"/>
              <a:gd name="connsiteY1" fmla="*/ 0 h 1188021"/>
              <a:gd name="connsiteX2" fmla="*/ 9722989 w 9734526"/>
              <a:gd name="connsiteY2" fmla="*/ 1188021 h 1188021"/>
              <a:gd name="connsiteX3" fmla="*/ 1417411 w 9734526"/>
              <a:gd name="connsiteY3" fmla="*/ 1179143 h 1188021"/>
              <a:gd name="connsiteX4" fmla="*/ 0 w 9734526"/>
              <a:gd name="connsiteY4" fmla="*/ 327683 h 1188021"/>
              <a:gd name="connsiteX5" fmla="*/ 0 w 9734526"/>
              <a:gd name="connsiteY5" fmla="*/ 0 h 1188021"/>
              <a:gd name="connsiteX0" fmla="*/ 0 w 9738152"/>
              <a:gd name="connsiteY0" fmla="*/ 0 h 1188021"/>
              <a:gd name="connsiteX1" fmla="*/ 9732662 w 9738152"/>
              <a:gd name="connsiteY1" fmla="*/ 0 h 1188021"/>
              <a:gd name="connsiteX2" fmla="*/ 9722989 w 9738152"/>
              <a:gd name="connsiteY2" fmla="*/ 1188021 h 1188021"/>
              <a:gd name="connsiteX3" fmla="*/ 1417411 w 9738152"/>
              <a:gd name="connsiteY3" fmla="*/ 1179143 h 1188021"/>
              <a:gd name="connsiteX4" fmla="*/ 0 w 9738152"/>
              <a:gd name="connsiteY4" fmla="*/ 327683 h 1188021"/>
              <a:gd name="connsiteX5" fmla="*/ 0 w 9738152"/>
              <a:gd name="connsiteY5" fmla="*/ 0 h 1188021"/>
              <a:gd name="connsiteX0" fmla="*/ 0 w 9736005"/>
              <a:gd name="connsiteY0" fmla="*/ 0 h 1188021"/>
              <a:gd name="connsiteX1" fmla="*/ 9732662 w 9736005"/>
              <a:gd name="connsiteY1" fmla="*/ 0 h 1188021"/>
              <a:gd name="connsiteX2" fmla="*/ 9722989 w 9736005"/>
              <a:gd name="connsiteY2" fmla="*/ 1188021 h 1188021"/>
              <a:gd name="connsiteX3" fmla="*/ 1417411 w 9736005"/>
              <a:gd name="connsiteY3" fmla="*/ 1179143 h 1188021"/>
              <a:gd name="connsiteX4" fmla="*/ 0 w 9736005"/>
              <a:gd name="connsiteY4" fmla="*/ 327683 h 1188021"/>
              <a:gd name="connsiteX5" fmla="*/ 0 w 9736005"/>
              <a:gd name="connsiteY5" fmla="*/ 0 h 1188021"/>
              <a:gd name="connsiteX0" fmla="*/ 0 w 9748728"/>
              <a:gd name="connsiteY0" fmla="*/ 0 h 1188021"/>
              <a:gd name="connsiteX1" fmla="*/ 9732662 w 9748728"/>
              <a:gd name="connsiteY1" fmla="*/ 0 h 1188021"/>
              <a:gd name="connsiteX2" fmla="*/ 9745585 w 9748728"/>
              <a:gd name="connsiteY2" fmla="*/ 1188021 h 1188021"/>
              <a:gd name="connsiteX3" fmla="*/ 1417411 w 9748728"/>
              <a:gd name="connsiteY3" fmla="*/ 1179143 h 1188021"/>
              <a:gd name="connsiteX4" fmla="*/ 0 w 9748728"/>
              <a:gd name="connsiteY4" fmla="*/ 327683 h 1188021"/>
              <a:gd name="connsiteX5" fmla="*/ 0 w 9748728"/>
              <a:gd name="connsiteY5" fmla="*/ 0 h 1188021"/>
              <a:gd name="connsiteX0" fmla="*/ 0 w 9745609"/>
              <a:gd name="connsiteY0" fmla="*/ 0 h 1188021"/>
              <a:gd name="connsiteX1" fmla="*/ 9732662 w 9745609"/>
              <a:gd name="connsiteY1" fmla="*/ 0 h 1188021"/>
              <a:gd name="connsiteX2" fmla="*/ 9745585 w 9745609"/>
              <a:gd name="connsiteY2" fmla="*/ 1188021 h 1188021"/>
              <a:gd name="connsiteX3" fmla="*/ 1417411 w 9745609"/>
              <a:gd name="connsiteY3" fmla="*/ 1179143 h 1188021"/>
              <a:gd name="connsiteX4" fmla="*/ 0 w 9745609"/>
              <a:gd name="connsiteY4" fmla="*/ 327683 h 1188021"/>
              <a:gd name="connsiteX5" fmla="*/ 0 w 9745609"/>
              <a:gd name="connsiteY5" fmla="*/ 0 h 1188021"/>
              <a:gd name="connsiteX0" fmla="*/ 0 w 9746893"/>
              <a:gd name="connsiteY0" fmla="*/ 8773 h 1196794"/>
              <a:gd name="connsiteX1" fmla="*/ 9741700 w 9746893"/>
              <a:gd name="connsiteY1" fmla="*/ 0 h 1196794"/>
              <a:gd name="connsiteX2" fmla="*/ 9745585 w 9746893"/>
              <a:gd name="connsiteY2" fmla="*/ 1196794 h 1196794"/>
              <a:gd name="connsiteX3" fmla="*/ 1417411 w 9746893"/>
              <a:gd name="connsiteY3" fmla="*/ 1187916 h 1196794"/>
              <a:gd name="connsiteX4" fmla="*/ 0 w 9746893"/>
              <a:gd name="connsiteY4" fmla="*/ 336456 h 1196794"/>
              <a:gd name="connsiteX5" fmla="*/ 0 w 9746893"/>
              <a:gd name="connsiteY5" fmla="*/ 8773 h 1196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6893" h="1196794">
                <a:moveTo>
                  <a:pt x="0" y="8773"/>
                </a:moveTo>
                <a:lnTo>
                  <a:pt x="9741700" y="0"/>
                </a:lnTo>
                <a:cubicBezTo>
                  <a:pt x="9749945" y="476267"/>
                  <a:pt x="9746009" y="846360"/>
                  <a:pt x="9745585" y="1196794"/>
                </a:cubicBezTo>
                <a:lnTo>
                  <a:pt x="1417411" y="1187916"/>
                </a:lnTo>
                <a:lnTo>
                  <a:pt x="0" y="336456"/>
                </a:lnTo>
                <a:lnTo>
                  <a:pt x="0" y="8773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5"/>
          </a:p>
        </p:txBody>
      </p:sp>
      <p:pic>
        <p:nvPicPr>
          <p:cNvPr id="10" name="Рисунок 6" descr="gerb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944" y="64003"/>
            <a:ext cx="505110" cy="8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324100" y="102113"/>
            <a:ext cx="9747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СТРУКТУРА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НАЦПРОЕКТА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«ОБРАЗОВАНИЕ»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8190" y="6858000"/>
            <a:ext cx="12173810" cy="0"/>
          </a:xfrm>
          <a:prstGeom prst="line">
            <a:avLst/>
          </a:prstGeom>
          <a:ln w="19050">
            <a:solidFill>
              <a:srgbClr val="9346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задержка 15"/>
          <p:cNvSpPr/>
          <p:nvPr/>
        </p:nvSpPr>
        <p:spPr>
          <a:xfrm flipH="1">
            <a:off x="11709947" y="6478017"/>
            <a:ext cx="472751" cy="366346"/>
          </a:xfrm>
          <a:prstGeom prst="flowChartDelay">
            <a:avLst/>
          </a:prstGeom>
          <a:solidFill>
            <a:srgbClr val="EDBA0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5" b="1" dirty="0" smtClean="0">
                <a:solidFill>
                  <a:srgbClr val="93467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805" b="1" dirty="0">
              <a:solidFill>
                <a:srgbClr val="93467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TextBox 6"/>
          <p:cNvSpPr txBox="1">
            <a:spLocks noChangeArrowheads="1"/>
          </p:cNvSpPr>
          <p:nvPr/>
        </p:nvSpPr>
        <p:spPr bwMode="auto">
          <a:xfrm>
            <a:off x="304800" y="1005038"/>
            <a:ext cx="11567885" cy="534287"/>
          </a:xfrm>
          <a:custGeom>
            <a:avLst/>
            <a:gdLst>
              <a:gd name="connsiteX0" fmla="*/ 0 w 11537971"/>
              <a:gd name="connsiteY0" fmla="*/ 0 h 534287"/>
              <a:gd name="connsiteX1" fmla="*/ 11537971 w 11537971"/>
              <a:gd name="connsiteY1" fmla="*/ 0 h 534287"/>
              <a:gd name="connsiteX2" fmla="*/ 11537971 w 11537971"/>
              <a:gd name="connsiteY2" fmla="*/ 534287 h 534287"/>
              <a:gd name="connsiteX3" fmla="*/ 0 w 11537971"/>
              <a:gd name="connsiteY3" fmla="*/ 534287 h 534287"/>
              <a:gd name="connsiteX4" fmla="*/ 0 w 11537971"/>
              <a:gd name="connsiteY4" fmla="*/ 0 h 534287"/>
              <a:gd name="connsiteX0" fmla="*/ 266700 w 11537971"/>
              <a:gd name="connsiteY0" fmla="*/ 0 h 534287"/>
              <a:gd name="connsiteX1" fmla="*/ 11537971 w 11537971"/>
              <a:gd name="connsiteY1" fmla="*/ 0 h 534287"/>
              <a:gd name="connsiteX2" fmla="*/ 11537971 w 11537971"/>
              <a:gd name="connsiteY2" fmla="*/ 534287 h 534287"/>
              <a:gd name="connsiteX3" fmla="*/ 0 w 11537971"/>
              <a:gd name="connsiteY3" fmla="*/ 534287 h 534287"/>
              <a:gd name="connsiteX4" fmla="*/ 266700 w 11537971"/>
              <a:gd name="connsiteY4" fmla="*/ 0 h 534287"/>
              <a:gd name="connsiteX0" fmla="*/ 266700 w 11537971"/>
              <a:gd name="connsiteY0" fmla="*/ 0 h 534287"/>
              <a:gd name="connsiteX1" fmla="*/ 11537971 w 11537971"/>
              <a:gd name="connsiteY1" fmla="*/ 0 h 534287"/>
              <a:gd name="connsiteX2" fmla="*/ 11261746 w 11537971"/>
              <a:gd name="connsiteY2" fmla="*/ 534287 h 534287"/>
              <a:gd name="connsiteX3" fmla="*/ 0 w 11537971"/>
              <a:gd name="connsiteY3" fmla="*/ 534287 h 534287"/>
              <a:gd name="connsiteX4" fmla="*/ 266700 w 11537971"/>
              <a:gd name="connsiteY4" fmla="*/ 0 h 53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7971" h="534287">
                <a:moveTo>
                  <a:pt x="266700" y="0"/>
                </a:moveTo>
                <a:lnTo>
                  <a:pt x="11537971" y="0"/>
                </a:lnTo>
                <a:lnTo>
                  <a:pt x="11261746" y="534287"/>
                </a:lnTo>
                <a:lnTo>
                  <a:pt x="0" y="534287"/>
                </a:lnTo>
                <a:lnTo>
                  <a:pt x="266700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r>
              <a:rPr lang="ru-RU" sz="2000" dirty="0" smtClean="0"/>
              <a:t>                                         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ФЕДЕРАЛЬНЫЕ ПРОЕКТЫ В СОСТАВЕ НАЦПРОЕКТА</a:t>
            </a:r>
            <a:endParaRPr lang="ru-RU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>
            <a:off x="1715985" y="1239574"/>
            <a:ext cx="1175658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4" t="22060" r="89724" b="70364"/>
          <a:stretch/>
        </p:blipFill>
        <p:spPr bwMode="auto">
          <a:xfrm>
            <a:off x="6129338" y="1787525"/>
            <a:ext cx="900112" cy="87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0" t="37195" r="89780" b="55246"/>
          <a:stretch/>
        </p:blipFill>
        <p:spPr bwMode="auto">
          <a:xfrm>
            <a:off x="6085553" y="2774029"/>
            <a:ext cx="927007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9" t="44720" r="89702" b="47670"/>
          <a:stretch/>
        </p:blipFill>
        <p:spPr bwMode="auto">
          <a:xfrm>
            <a:off x="4886325" y="3816349"/>
            <a:ext cx="909638" cy="87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7" t="52236" r="89731" b="40181"/>
          <a:stretch/>
        </p:blipFill>
        <p:spPr bwMode="auto">
          <a:xfrm>
            <a:off x="6129338" y="3804688"/>
            <a:ext cx="914400" cy="887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2" t="59728" r="89758" b="32574"/>
          <a:stretch/>
        </p:blipFill>
        <p:spPr bwMode="auto">
          <a:xfrm>
            <a:off x="4876800" y="4865800"/>
            <a:ext cx="923925" cy="91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 l="5439" r="9012" b="6293"/>
          <a:stretch>
            <a:fillRect/>
          </a:stretch>
        </p:blipFill>
        <p:spPr bwMode="auto">
          <a:xfrm>
            <a:off x="4914900" y="2773822"/>
            <a:ext cx="911827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 l="4106" t="2222" r="6027" b="3953"/>
          <a:stretch>
            <a:fillRect/>
          </a:stretch>
        </p:blipFill>
        <p:spPr bwMode="auto">
          <a:xfrm>
            <a:off x="6148388" y="4829175"/>
            <a:ext cx="938212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/>
          <a:srcRect l="11889" t="7961" r="32705" b="25591"/>
          <a:stretch>
            <a:fillRect/>
          </a:stretch>
        </p:blipFill>
        <p:spPr bwMode="auto">
          <a:xfrm>
            <a:off x="4876800" y="5848350"/>
            <a:ext cx="9191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/>
          <a:srcRect l="1673" t="5051" r="7547" b="9734"/>
          <a:stretch>
            <a:fillRect/>
          </a:stretch>
        </p:blipFill>
        <p:spPr bwMode="auto">
          <a:xfrm>
            <a:off x="6162675" y="5843588"/>
            <a:ext cx="947738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Параллелограмм 91"/>
          <p:cNvSpPr/>
          <p:nvPr/>
        </p:nvSpPr>
        <p:spPr>
          <a:xfrm>
            <a:off x="1236662" y="990602"/>
            <a:ext cx="1864678" cy="576000"/>
          </a:xfrm>
          <a:prstGeom prst="parallelogram">
            <a:avLst>
              <a:gd name="adj" fmla="val 5637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2"/>
          <p:cNvGrpSpPr/>
          <p:nvPr/>
        </p:nvGrpSpPr>
        <p:grpSpPr>
          <a:xfrm>
            <a:off x="1482960" y="908865"/>
            <a:ext cx="1287532" cy="684000"/>
            <a:chOff x="7689912" y="1207015"/>
            <a:chExt cx="1287532" cy="684000"/>
          </a:xfrm>
        </p:grpSpPr>
        <p:pic>
          <p:nvPicPr>
            <p:cNvPr id="94" name="Picture 10" descr="http://logok.org/wp-content/uploads/2015/03/Aeroflot-logo.png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70" t="31084" r="52411" b="30026"/>
            <a:stretch/>
          </p:blipFill>
          <p:spPr bwMode="auto">
            <a:xfrm rot="2372068">
              <a:off x="8444255" y="1207015"/>
              <a:ext cx="431730" cy="68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" name="Группа 94"/>
            <p:cNvGrpSpPr/>
            <p:nvPr/>
          </p:nvGrpSpPr>
          <p:grpSpPr>
            <a:xfrm>
              <a:off x="7689912" y="1381609"/>
              <a:ext cx="1287532" cy="451348"/>
              <a:chOff x="-1108363" y="2098968"/>
              <a:chExt cx="1287532" cy="451348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-1108363" y="2098968"/>
                <a:ext cx="12875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 smtClean="0">
                    <a:latin typeface="Arial Narrow" pitchFamily="34" charset="0"/>
                  </a:rPr>
                  <a:t>НАЦИОНАЛЬНЫЙ</a:t>
                </a:r>
                <a:endParaRPr lang="ru-RU" sz="1200" dirty="0">
                  <a:latin typeface="Arial Narrow" pitchFamily="34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-1093849" y="2273317"/>
                <a:ext cx="6944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 smtClean="0">
                    <a:latin typeface="Arial Narrow" pitchFamily="34" charset="0"/>
                  </a:rPr>
                  <a:t>ПРОЕКТ</a:t>
                </a:r>
                <a:endParaRPr lang="ru-RU" sz="1200" dirty="0">
                  <a:latin typeface="Arial Narrow" pitchFamily="34" charset="0"/>
                </a:endParaRPr>
              </a:p>
            </p:txBody>
          </p:sp>
        </p:grpSp>
      </p:grpSp>
      <p:sp>
        <p:nvSpPr>
          <p:cNvPr id="76" name="Прямоугольник 75"/>
          <p:cNvSpPr/>
          <p:nvPr/>
        </p:nvSpPr>
        <p:spPr>
          <a:xfrm>
            <a:off x="453572" y="1790701"/>
            <a:ext cx="4178300" cy="864000"/>
          </a:xfrm>
          <a:prstGeom prst="rect">
            <a:avLst/>
          </a:prstGeom>
          <a:pattFill prst="ltDnDiag">
            <a:fgClr>
              <a:srgbClr val="D2A000"/>
            </a:fgClr>
            <a:bgClr>
              <a:schemeClr val="accent4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Современная школа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84469" y="4844106"/>
            <a:ext cx="4176000" cy="864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 Новые возможности для каждого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0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6" t="14458" r="89723" b="77873"/>
          <a:stretch/>
        </p:blipFill>
        <p:spPr bwMode="auto">
          <a:xfrm>
            <a:off x="4929188" y="1781967"/>
            <a:ext cx="928687" cy="898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Прямоугольник 81"/>
          <p:cNvSpPr/>
          <p:nvPr/>
        </p:nvSpPr>
        <p:spPr>
          <a:xfrm>
            <a:off x="426358" y="5872442"/>
            <a:ext cx="4176000" cy="864000"/>
          </a:xfrm>
          <a:prstGeom prst="rect">
            <a:avLst/>
          </a:prstGeom>
          <a:pattFill prst="ltDnDiag">
            <a:fgClr>
              <a:srgbClr val="D2A000"/>
            </a:fgClr>
            <a:bgClr>
              <a:schemeClr val="accent4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Экспорт образования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440872" y="3893457"/>
            <a:ext cx="4176000" cy="864000"/>
          </a:xfrm>
          <a:prstGeom prst="rect">
            <a:avLst/>
          </a:prstGeom>
          <a:pattFill prst="ltDnDiag">
            <a:fgClr>
              <a:srgbClr val="D2A000"/>
            </a:fgClr>
            <a:bgClr>
              <a:schemeClr val="accent4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Учитель будущего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327917" y="2837506"/>
            <a:ext cx="4176000" cy="864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 Цифровая образовательная среда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317626" y="3847700"/>
            <a:ext cx="4176000" cy="8640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6 Молодые профессионалы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(Повышение конкурентоспособности профессионального образования)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246870" y="1803401"/>
            <a:ext cx="4176000" cy="864000"/>
          </a:xfrm>
          <a:prstGeom prst="rect">
            <a:avLst/>
          </a:prstGeom>
          <a:pattFill prst="ltDnDiag">
            <a:fgClr>
              <a:srgbClr val="D2A000"/>
            </a:fgClr>
            <a:bgClr>
              <a:schemeClr val="accent4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Franklin Gothic Book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Успех каждого ребенка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Franklin Gothic Book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526142" y="2828398"/>
            <a:ext cx="4178300" cy="864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Поддержка семей, имеющих детей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330326" y="5811314"/>
            <a:ext cx="4176000" cy="8640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10 Социальные лифты для каждого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7309811" y="4853178"/>
            <a:ext cx="4176000" cy="864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Социальная активность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13461" y="1728094"/>
            <a:ext cx="4178300" cy="8640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1 Современная школа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09814" y="5811704"/>
            <a:ext cx="4176000" cy="8640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9 Экспорт образования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24328" y="3818205"/>
            <a:ext cx="4176000" cy="8640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5 Учитель будущего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306759" y="1751716"/>
            <a:ext cx="4176000" cy="8640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2 Успех каждого ребенка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48" name="TextBox 6"/>
          <p:cNvSpPr txBox="1">
            <a:spLocks noChangeArrowheads="1"/>
          </p:cNvSpPr>
          <p:nvPr/>
        </p:nvSpPr>
        <p:spPr bwMode="auto">
          <a:xfrm>
            <a:off x="580362" y="297589"/>
            <a:ext cx="1416054" cy="5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5613" indent="-650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2813" indent="-1333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0013" indent="-20002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7213" indent="-2682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altLang="ru-RU" sz="10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</a:t>
            </a:r>
            <a:endParaRPr lang="ru-RU" altLang="ru-RU" sz="10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98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387456"/>
              </p:ext>
            </p:extLst>
          </p:nvPr>
        </p:nvGraphicFramePr>
        <p:xfrm>
          <a:off x="891251" y="170445"/>
          <a:ext cx="11300749" cy="6589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6698"/>
                <a:gridCol w="7674051"/>
              </a:tblGrid>
              <a:tr h="880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 и показатели на муниципальном уровне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Результаты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08256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«СОВРЕМЕННАЯ ШКОЛА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Обновление содержания и методов обучения предметной области «Технология» и других предметных областей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2024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году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возможность изучать предметную область «Технология» и другие предметные области  на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высокооснащенных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ученико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-местах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2024 году во всех МР, в 70% школ области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модернизация системы повышения квалификации учителей предметной области «Технология»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2021 году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внедрение обновленных основных общеобразовательных программ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2022 году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развитие наставничества в общеобразовательных организациях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2024 году – 70% детей (10% обучающихся в 2020 году)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реализация программ общего образования в сетевой форме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2024 году – 70% общеобразовательных организаций (11 ОО в 2019 году)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вовлечение общественно-деловых объединений и представителей работодателей в принятие решений по вопросам управления общеобразовательной организацией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2024 году – 70%  общеобразовательных организаций (30% ОО в 2021 году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73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349103"/>
              </p:ext>
            </p:extLst>
          </p:nvPr>
        </p:nvGraphicFramePr>
        <p:xfrm>
          <a:off x="949124" y="104172"/>
          <a:ext cx="11100121" cy="6667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0584"/>
                <a:gridCol w="6639537"/>
              </a:tblGrid>
              <a:tr h="6713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 и показатели на муниципальном уровне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Результаты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15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УСПЕХ КАЖДОГО РЕБЕНКА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Должно увеличиться: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-Доля детей в возрасте от 5 до 18 лет, охваченных дополнительным образованием: 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2024 году – 80%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-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Кванториум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 и других проектов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участников открытых онлайн-уроков, направленных на раннюю профориентацию («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Проектория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 «Уроки настоящего»)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детей, получивших рекомендации по построению индивидуального учебного плана в соответствии с выбранными профессиональными компетенциями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обновление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материально-технической базы для занятий физической культурой  и спортом 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увеличение охвата детей с ограниченными возможностями дополнительными общеобразовательными программами до 70% в 2024 году (34% в 2019 году)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развитие наставничества в организациях, осуществляющих деятельность по дополнительным общеобразовательным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программам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внедрение механизма вовлечения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общественных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объединений и представителей работодателей в принятие решений по вопросам управления общеобразовательной организацией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2020 году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совершенствование целевой модели развития региональных систем дополнительного образования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детей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году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17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881646"/>
              </p:ext>
            </p:extLst>
          </p:nvPr>
        </p:nvGraphicFramePr>
        <p:xfrm>
          <a:off x="636608" y="182022"/>
          <a:ext cx="11343189" cy="6712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3834"/>
                <a:gridCol w="8339355"/>
              </a:tblGrid>
              <a:tr h="670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 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Показатели на муниципальном уровне</a:t>
                      </a:r>
                      <a:endParaRPr lang="ru-RU" sz="2000" dirty="0"/>
                    </a:p>
                  </a:txBody>
                  <a:tcPr/>
                </a:tc>
              </a:tr>
              <a:tr h="5838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ПОДДЕРЖКА СЕМЕЙ, ИМЕЮЩИХ ДЕТЕЙ»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родителей, в том числе с привлечением некоммерческих организаций: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2024 году – 115,5 тыс. (в 2019 году –  21,7 тыс.)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оля 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граждан, положительно оценивших качество услуг психолого-педагогической, методической и консультативной помощи, от общего числа обратившихся за получением услуги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2024 году – 85% (в 2019 году –  70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92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216413"/>
              </p:ext>
            </p:extLst>
          </p:nvPr>
        </p:nvGraphicFramePr>
        <p:xfrm>
          <a:off x="740780" y="154533"/>
          <a:ext cx="11366340" cy="6703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3119"/>
                <a:gridCol w="8403221"/>
              </a:tblGrid>
              <a:tr h="394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Результаты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34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«ЦИФРОВАЯ ОБРАЗОВАТЕЛЬНАЯ СРЕДА»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внедрена целевая модель цифровой образовательной среды в общеобразовательных организациях и профессиональных образовательных организациях: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 2024 году – в 105 образовательных организациях (в 2019 году – 13 ОО, 1 ПОО)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образовательных организаций, реализующих основные и (или)  дополнительные общеобразовательные программы, обновивших информационное наполнение и функциональные возможности открытых и общедоступных  информационных ресурсов (официальных сайтов в сети «Интернет»: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2022 году – 100% (в 2019 году – 20%)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 детей, обучающихся в 25% общеобразовательных организаций, в образовательные программы которых внедрены современные цифровые технологии: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2024 году – 1,2 тыс. чел. (в 2021 году – 0,6 тыс. чел.)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педагогов Ярославской области, применяющих в образовательном процессе цифровые образовательные ресурсы информационного портала «Российская электронная школа»: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2024 году – 25% (в 2019 году – 5%)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обучающихся, принимающих участие в Интернет-проектах различной направленности: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2024 году – 20% (в 2019 году – 5%)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575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931027"/>
              </p:ext>
            </p:extLst>
          </p:nvPr>
        </p:nvGraphicFramePr>
        <p:xfrm>
          <a:off x="740780" y="0"/>
          <a:ext cx="1136633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3169"/>
                <a:gridCol w="5683169"/>
              </a:tblGrid>
              <a:tr h="788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 и показатели на муниципальном уровне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Результаты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69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БУДУЩЕГО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учителей общеобразовательных организаций, вовлеченных в национальную систему профессионального роста педагогических работников: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2024 году – 50% (в 2020 году – 5%).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педагогических работников, прошедших добровольную независимую оценку профессиональной квалификации: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2024 году – 10% 9в 2021 году – 1%).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внедрение системы аттестации руководителей общеобразовательных организаций: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2021 году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доля педагогических работников системы общего, дополнительного и профессионального образования, повысивших уровень профессионального мастерства в форматах непрерывного образования: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2024 году – 50% (в 2020 году – 5%)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доля учителей в возрасте до 35 лет, которые вовлечены в различные формы  поддержки и сопровождения в первые три года работы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к 2024 году – 70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259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4870</TotalTime>
  <Words>441</Words>
  <Application>Microsoft Office PowerPoint</Application>
  <PresentationFormat>Широкоэкранный</PresentationFormat>
  <Paragraphs>108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Franklin Gothic Book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Правительство ЯО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Дивина Светлана Евгеньвна</dc:creator>
  <cp:lastModifiedBy>ученик</cp:lastModifiedBy>
  <cp:revision>722</cp:revision>
  <cp:lastPrinted>2019-08-28T06:44:47Z</cp:lastPrinted>
  <dcterms:created xsi:type="dcterms:W3CDTF">2018-08-02T07:31:52Z</dcterms:created>
  <dcterms:modified xsi:type="dcterms:W3CDTF">2019-12-04T11:12:01Z</dcterms:modified>
</cp:coreProperties>
</file>