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0" r:id="rId16"/>
    <p:sldId id="271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EE25-91BC-4B25-9CFB-89F3F03420CB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1807-F8DF-48AF-BBEE-181F2BDEB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3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37.userapi.com/impg/7GHRw6OGnfqgqwMQZZDNImSRImfE0RREK0Ab3Q/vyM5V8oz4ec.jpg?size=604x604&amp;quality=96&amp;sign=1a5a21f6aec34aa728a26cb638db9561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7737" y="-171399"/>
            <a:ext cx="2592286" cy="25922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7133" y="141277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Осенняя сессия </a:t>
            </a:r>
          </a:p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марафона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«Наука и технологии»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517232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Седова Е.А. – рук. МО                  учителей музыки,                                        ИЗО и педагогов ЦДО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11.11.2021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86317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Информационный дайджест                      "Я-гражданин"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Рыжова А.Ю.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Тавакалян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Исхакова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Волкова Ю.А.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15.11.2021-04.12.2021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s://zam-school.klgd.eduru.ru/media/2020/02/27/1253506944/grazhdananin-2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7" r="6521" b="22304"/>
          <a:stretch>
            <a:fillRect/>
          </a:stretch>
        </p:blipFill>
        <p:spPr bwMode="auto">
          <a:xfrm>
            <a:off x="0" y="0"/>
            <a:ext cx="276510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1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73010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Фестиваль народов России                  "Отечество славлю,                   которое есть,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 трижды- которое будет"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Кокшарова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О.И.   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Чепик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Г.С.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Щукина А.Ю.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Волина И.Б.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Колбина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Ткачук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04.12.2021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 descr="http://otlichniktk.ru/uploads/product/20299/sh6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7521" y="21673"/>
            <a:ext cx="2440304" cy="2183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8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21380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Литературно-музыкальный фестиваль                     "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New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wave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junior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(цифровой формат)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Агафонова О.Ю.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Агафончикова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Соколова Н.С.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Юдина И.В.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Яблокова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22.11.2021-27.11.2021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s://imgurl.argumenti.ru/news/news_id/33165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88" r="20896" b="10448"/>
          <a:stretch>
            <a:fillRect/>
          </a:stretch>
        </p:blipFill>
        <p:spPr bwMode="auto">
          <a:xfrm>
            <a:off x="251521" y="0"/>
            <a:ext cx="1584176" cy="250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30688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Интеллектуальная игра                     "Правовой лабиринт"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Рыжова А.Ю.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Замесова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Т.Ю., Скворцова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Киселева Т.М.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Бадалян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Л.А.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labirin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8" t="3424" r="4918" b="22540"/>
          <a:stretch>
            <a:fillRect/>
          </a:stretch>
        </p:blipFill>
        <p:spPr>
          <a:xfrm>
            <a:off x="4572000" y="0"/>
            <a:ext cx="434458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3650" t="17615" r="22497" b="15624"/>
          <a:stretch/>
        </p:blipFill>
        <p:spPr bwMode="auto">
          <a:xfrm>
            <a:off x="0" y="0"/>
            <a:ext cx="9144000" cy="6855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1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7693"/>
            <a:ext cx="88204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Оценочный лист мероприятия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Уважаемый зритель!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важно узнать Ваше мнение по результатам проведенного мероприятия!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Ваши ответы помогут нам выявить положительные моменты и недостатки мероприятия. Надеемся получить от Вас объективную информацию.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 анонимный. Информация, полученная из оценочного листа,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использована в целях анализа мероприятий.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Укажите, в каком классе Вы учитесь _________________________________________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название мероприятия, в котором Вы участвовали ___________________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1.Как Вы оцениваете качество подготовки данного мероприятия    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Понравилось/ не понравилось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2.Тема мероприятия была интересна для Вас?        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3.Содержание материала доступно, понятно?                                               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4.Получили ли Вы для себя новые знания?                                                        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5.Можно ли применять в жизни информацию, полученную на мероприятии?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6.Хотели бы Вы получить дополнительную информацию по теме мероприятия?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Да/нет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7.Для какой профессии полученная Вами информация может  пригодиться?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7693"/>
            <a:ext cx="8820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Оценочный лист мероприятия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Уважаемый зритель!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важно узнать Ваше мнение по результатам проведенного мероприятия!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Ваши ответы помогут нам выявить положительные моменты и недостатки мероприятия. Надеемся получить от Вас объективную информацию.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 анонимный. Информация, полученная из оценочного листа,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использована в целях анализа мероприятий.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Укажите, в каком классе Вы учитесь _________________________________________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название мероприятия, в котором Вы участвовали ___________________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64863"/>
              </p:ext>
            </p:extLst>
          </p:nvPr>
        </p:nvGraphicFramePr>
        <p:xfrm>
          <a:off x="107504" y="2665137"/>
          <a:ext cx="8928992" cy="4311684"/>
        </p:xfrm>
        <a:graphic>
          <a:graphicData uri="http://schemas.openxmlformats.org/drawingml/2006/table">
            <a:tbl>
              <a:tblPr/>
              <a:tblGrid>
                <a:gridCol w="347115"/>
                <a:gridCol w="7213725"/>
                <a:gridCol w="1368152"/>
              </a:tblGrid>
              <a:tr h="259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Критерий оценки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 (от 1 до 5)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соответствие названия мероприятия его содержанию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умение участников мероприятия представить свои идеи,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проявлять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талант, способности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новые знания и умения,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которые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 получили из содержания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культуру оформления мероприятия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интерес зрителей к мероприятию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связь мероприятия с учебными предметами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умение сотрудничать, работать в команде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артистичность участников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роль мероприятия для выбора профессии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Оцените мероприятие в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Итоговый балл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748" marR="46748" marT="46748" marB="4674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37.userapi.com/impg/7GHRw6OGnfqgqwMQZZDNImSRImfE0RREK0Ab3Q/vyM5V8oz4ec.jpg?size=604x604&amp;quality=96&amp;sign=1a5a21f6aec34aa728a26cb638db9561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93" y="-65427"/>
            <a:ext cx="2592286" cy="25922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7133" y="227687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51723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ibra-selco.ru/wp-content/uploads/2020/12/nauka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88" r="14423"/>
          <a:stretch>
            <a:fillRect/>
          </a:stretch>
        </p:blipFill>
        <p:spPr bwMode="auto">
          <a:xfrm>
            <a:off x="0" y="0"/>
            <a:ext cx="2736304" cy="2448272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41056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Проектная лаборатория – визуализация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"В мире научных изобретений"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Филиппова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Л.П. Стрелкова  Ю.В. Григорьева Е.Ю.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Ландырева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Г.В. Николаева Ю.А.   Зеленцова И.А.   Садыкова С.Х.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Байраш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Фокина Т.Н.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Татаринцева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Егорашин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В.В.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20658"/>
              </p:ext>
            </p:extLst>
          </p:nvPr>
        </p:nvGraphicFramePr>
        <p:xfrm>
          <a:off x="251520" y="2276872"/>
          <a:ext cx="8640960" cy="4517423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Квиз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"Современные технологии и детское телевидение"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Бородулина Е.А. Каменева Е.Ю. Голубева Л.С. Иванова Ю.В. Малеева Е.Г.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Карханова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Соколова Н.С.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Коровина О.С.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Леунина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Потапов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Лаврова И.В.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Прошутина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И.А.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Смирнова С.Б.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Ерастова Е.В.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Кузнецова С.А.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Рогозина А.Н.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Коноплева Л.В.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Белоусова А.Г.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15.11.2021-20.11.2021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239fe7da289438fd50fe98604ea34c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568" y="0"/>
            <a:ext cx="3257432" cy="23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41722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Квест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-экскурсия "Путешествие                     в царство науки"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Бахирева В.А. Татаринцева О.В. Волина  И.Б. Прадед М.Н. Шилов В.С. Королева Т.Е.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Цыпленкова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Ефимова Г.Н.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Седова Е.А.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Коршунова Н.В.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Кузнецова О.С.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Осипова О.Н.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15.11.2021-20.11.2021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_12x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1880" cy="265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69285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Липдаб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"Цифровые технологии                       в музыкальном искусстве"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Корюкина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Т.Г. Баранова И.Н.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Потапов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Е.А. Яблокова О.В.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Кучеренко Г.Н.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Прощина Е.В.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Прадед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Чепик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Г.С.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22.11.2021-27.11.2021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1555283570_dn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4411" y="-1"/>
            <a:ext cx="2665114" cy="19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50003"/>
              </p:ext>
            </p:extLst>
          </p:nvPr>
        </p:nvGraphicFramePr>
        <p:xfrm>
          <a:off x="251520" y="1628800"/>
          <a:ext cx="8640960" cy="5066063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Косплей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"В мире                 научных открытий"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Гришина С.А. Маляр Н.Н.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Рылькова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Ю.А.       Петрова Г.Н.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Гузеватова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О.А. 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Агафончикова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Т.Н.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Пилипей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С.П.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Полякова М.Н.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Агафонова О.Ю.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Маслова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Рогозина А.Н.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Каменева Е.Ю.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Коноплева Л.В.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Белоусова А.Г.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Гузеватова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Стрелкова Ю.В.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Зеленцова И.А.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Садыкова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С.Х.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Филиппова Л.П.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СорокинаИ.А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Петрова Г.Н. 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15.11.2021-04.12.2021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obrazovanie-embl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72408" cy="20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42250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Литературно- музыкальный коллаж                  "Музыка                           в цифре"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Агафонова О.Ю. Лысенко В.Г. Волкова  Ю.А. Коршунова Н.В.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Корюкина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Смирнова О.Н.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Баранова И.Н.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Новикова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Т.А.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22.11.2021-27.11.2021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0001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88640"/>
            <a:ext cx="295345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95006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книги. Чемпионат по выразительному чтению                     "Читай школа"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Карханова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А.В. Шевчик Е. А.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Козлова Т.А.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Малеева Е.Г.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Ландырева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Лысенко В.Г.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15.11.2021-22.11.2021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6" descr="https://yt3.ggpht.com/a/AATXAJxIMFRyj9mgCgP_chmbaY5mr35zP5r1n_7s1A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22322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2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77276"/>
              </p:ext>
            </p:extLst>
          </p:nvPr>
        </p:nvGraphicFramePr>
        <p:xfrm>
          <a:off x="251520" y="2276872"/>
          <a:ext cx="8640960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2868534"/>
                <a:gridCol w="1956002"/>
                <a:gridCol w="2266421"/>
                <a:gridCol w="1550003"/>
              </a:tblGrid>
              <a:tr h="95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Мероприятие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Участник-аналитик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Планируемая дата проведения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ручного письма                        "Мир каллиграфии" (день почерка)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Прощина Е.В.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Ельцова Н.Б.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Яковлева Е.Н.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Лаврентьева И.Н.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Денисова М.В.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Боровкова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М.А.</a:t>
                      </a: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22.11.2021-27.11.2021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484" marR="55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i.pinimg.com/originals/a1/a1/ab/a1a1abfd64a6779a497db757d43dc2f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00"/>
          <a:stretch>
            <a:fillRect/>
          </a:stretch>
        </p:blipFill>
        <p:spPr bwMode="auto">
          <a:xfrm>
            <a:off x="6983760" y="0"/>
            <a:ext cx="216024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1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651</Words>
  <Application>Microsoft Office PowerPoint</Application>
  <PresentationFormat>Экран (4:3)</PresentationFormat>
  <Paragraphs>227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Седова </cp:lastModifiedBy>
  <cp:revision>35</cp:revision>
  <dcterms:created xsi:type="dcterms:W3CDTF">2021-11-07T13:43:07Z</dcterms:created>
  <dcterms:modified xsi:type="dcterms:W3CDTF">2021-11-11T12:19:13Z</dcterms:modified>
</cp:coreProperties>
</file>