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60" r:id="rId3"/>
    <p:sldId id="261" r:id="rId4"/>
    <p:sldId id="262" r:id="rId5"/>
    <p:sldId id="263" r:id="rId6"/>
    <p:sldId id="265" r:id="rId7"/>
    <p:sldId id="269" r:id="rId8"/>
    <p:sldId id="268" r:id="rId9"/>
    <p:sldId id="267" r:id="rId10"/>
    <p:sldId id="271" r:id="rId11"/>
    <p:sldId id="276" r:id="rId12"/>
    <p:sldId id="273" r:id="rId13"/>
    <p:sldId id="27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>
      <p:cViewPr varScale="1">
        <p:scale>
          <a:sx n="49" d="100"/>
          <a:sy n="49" d="100"/>
        </p:scale>
        <p:origin x="-1306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489133-0530-4D75-8C04-DD536A4B3D29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80816-5A35-4597-A77A-99FE2EDF3E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BDE6A-5530-45EF-A96C-3F421720ED6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53D84-2CB2-468D-8D07-096A7C06C634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BB444-1218-4AA7-BD02-A4D0F38DBF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53D84-2CB2-468D-8D07-096A7C06C634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BB444-1218-4AA7-BD02-A4D0F38DBF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53D84-2CB2-468D-8D07-096A7C06C634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BB444-1218-4AA7-BD02-A4D0F38DBF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53D84-2CB2-468D-8D07-096A7C06C634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BB444-1218-4AA7-BD02-A4D0F38DBF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53D84-2CB2-468D-8D07-096A7C06C634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BB444-1218-4AA7-BD02-A4D0F38DBF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53D84-2CB2-468D-8D07-096A7C06C634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BB444-1218-4AA7-BD02-A4D0F38DBF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53D84-2CB2-468D-8D07-096A7C06C634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BB444-1218-4AA7-BD02-A4D0F38DBF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53D84-2CB2-468D-8D07-096A7C06C634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BB444-1218-4AA7-BD02-A4D0F38DBF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53D84-2CB2-468D-8D07-096A7C06C634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BB444-1218-4AA7-BD02-A4D0F38DBF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53D84-2CB2-468D-8D07-096A7C06C634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BB444-1218-4AA7-BD02-A4D0F38DBF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53D84-2CB2-468D-8D07-096A7C06C634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BB444-1218-4AA7-BD02-A4D0F38DBF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53D84-2CB2-468D-8D07-096A7C06C634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BB444-1218-4AA7-BD02-A4D0F38DBF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04"/>
            <a:ext cx="2036755" cy="254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85720" y="3071810"/>
            <a:ext cx="2455352" cy="712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30" dirty="0" smtClean="0">
                <a:solidFill>
                  <a:srgbClr val="FF0000"/>
                </a:solidFill>
              </a:rPr>
              <a:t>teddy bear</a:t>
            </a:r>
            <a:endParaRPr lang="ru-RU" sz="4030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929066"/>
            <a:ext cx="2124000" cy="21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928662" y="5929330"/>
            <a:ext cx="965329" cy="7109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20" dirty="0" smtClean="0">
                <a:solidFill>
                  <a:srgbClr val="FF0000"/>
                </a:solidFill>
              </a:rPr>
              <a:t>doll</a:t>
            </a:r>
            <a:endParaRPr lang="ru-RU" sz="402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1581430" y="6245742"/>
            <a:ext cx="490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l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34728" y="4512747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d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3143248"/>
            <a:ext cx="2448000" cy="1805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 rot="10800000" flipV="1">
            <a:off x="3428991" y="5047367"/>
            <a:ext cx="22860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toy soldier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2357433"/>
            <a:ext cx="2592000" cy="307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6643702" y="5534561"/>
            <a:ext cx="14287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balls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72000" y="1000108"/>
            <a:ext cx="2786082" cy="1171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10" dirty="0" smtClean="0">
                <a:solidFill>
                  <a:srgbClr val="FFC000"/>
                </a:solidFill>
              </a:rPr>
              <a:t>TOYS</a:t>
            </a:r>
            <a:endParaRPr lang="ru-RU" sz="701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12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571480"/>
            <a:ext cx="7740000" cy="56434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IT HAS GOT</a:t>
            </a:r>
            <a:endParaRPr lang="ru-RU" sz="40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IT IS</a:t>
            </a:r>
            <a:endParaRPr lang="ru-RU" sz="4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714620"/>
            <a:ext cx="4665600" cy="38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643182"/>
            <a:ext cx="3816000" cy="38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9480" y="0"/>
            <a:ext cx="6545039" cy="159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1700808"/>
            <a:ext cx="84249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4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Сегодня </a:t>
            </a:r>
            <a:r>
              <a:rPr lang="ru-RU" sz="4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4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узнал(а)…</a:t>
            </a:r>
            <a:endParaRPr lang="ru-RU" sz="44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4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Было </a:t>
            </a:r>
            <a:r>
              <a:rPr lang="ru-RU" sz="4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интересно…</a:t>
            </a:r>
          </a:p>
          <a:p>
            <a:r>
              <a:rPr lang="ru-RU" sz="4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4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Было трудно…</a:t>
            </a:r>
            <a:endParaRPr lang="ru-RU" sz="44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4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 научился</a:t>
            </a:r>
            <a:r>
              <a:rPr lang="en-US" sz="4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4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научилась…</a:t>
            </a:r>
            <a:endParaRPr lang="ru-RU" sz="40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 У </a:t>
            </a:r>
            <a:r>
              <a:rPr lang="ru-RU" sz="4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меня получилось…</a:t>
            </a:r>
          </a:p>
          <a:p>
            <a:r>
              <a:rPr lang="ru-RU" sz="4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6. Мне </a:t>
            </a:r>
            <a:r>
              <a:rPr lang="ru-RU" sz="4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захотелось…</a:t>
            </a:r>
          </a:p>
        </p:txBody>
      </p:sp>
    </p:spTree>
    <p:extLst>
      <p:ext uri="{BB962C8B-B14F-4D97-AF65-F5344CB8AC3E}">
        <p14:creationId xmlns:p14="http://schemas.microsoft.com/office/powerpoint/2010/main" xmlns="" val="2043548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84784"/>
            <a:ext cx="8373616" cy="475252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9600" smtClean="0">
                <a:solidFill>
                  <a:srgbClr val="FF0000"/>
                </a:solidFill>
                <a:latin typeface="ITC Avant Garde Gothic" pitchFamily="34" charset="0"/>
              </a:rPr>
              <a:t>GOOD </a:t>
            </a:r>
            <a:r>
              <a:rPr lang="en-US" sz="9600" dirty="0" smtClean="0">
                <a:solidFill>
                  <a:srgbClr val="FF0000"/>
                </a:solidFill>
                <a:latin typeface="ITC Avant Garde Gothic" pitchFamily="34" charset="0"/>
              </a:rPr>
              <a:t>JOB!</a:t>
            </a:r>
          </a:p>
          <a:p>
            <a:pPr algn="ctr">
              <a:buNone/>
            </a:pPr>
            <a:r>
              <a:rPr lang="en-US" sz="7200" dirty="0" smtClean="0">
                <a:solidFill>
                  <a:srgbClr val="0070C0"/>
                </a:solidFill>
                <a:latin typeface="ITC Avant Garde Gothic" pitchFamily="34" charset="0"/>
              </a:rPr>
              <a:t>THE END</a:t>
            </a:r>
            <a:endParaRPr lang="ru-RU" sz="7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710" dirty="0" smtClean="0">
                <a:solidFill>
                  <a:srgbClr val="FF0000"/>
                </a:solidFill>
              </a:rPr>
              <a:t>WHERE IS THE DOLL?</a:t>
            </a:r>
            <a:endParaRPr lang="ru-RU" sz="471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113" y="1600200"/>
            <a:ext cx="804377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 smtClean="0">
                <a:solidFill>
                  <a:srgbClr val="FF0000"/>
                </a:solidFill>
              </a:rPr>
              <a:t>WHERE IS THE TEDDY BEAR?</a:t>
            </a:r>
            <a:endParaRPr lang="ru-RU" sz="50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571612"/>
            <a:ext cx="478634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10" dirty="0" smtClean="0">
                <a:solidFill>
                  <a:srgbClr val="FF0000"/>
                </a:solidFill>
              </a:rPr>
              <a:t>WHERE IS THE TOY SOLDIER?</a:t>
            </a:r>
            <a:endParaRPr lang="ru-RU" sz="5010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857364"/>
            <a:ext cx="5621316" cy="44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Содержимое 7" descr="12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357166"/>
            <a:ext cx="8643966" cy="6286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beccabondphotography.com/blog/wp-content/uploads/2010/08/IMG_33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980728"/>
            <a:ext cx="6408712" cy="428018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9512" y="188640"/>
            <a:ext cx="87129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solidFill>
                  <a:srgbClr val="0070C0"/>
                </a:solidFill>
              </a:rPr>
              <a:t>Посмотри на картинку и назови цвет глаз и волос. </a:t>
            </a:r>
            <a:endParaRPr lang="ru-RU" sz="3000" b="1" dirty="0">
              <a:solidFill>
                <a:srgbClr val="0070C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9512" y="5589240"/>
            <a:ext cx="8784976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She’s got </a:t>
            </a:r>
            <a:r>
              <a:rPr lang="en-US" sz="4000" b="1" noProof="0" dirty="0" smtClean="0">
                <a:solidFill>
                  <a:srgbClr val="663300"/>
                </a:solidFill>
                <a:latin typeface="ITC Avant Garde Gothic" pitchFamily="34" charset="0"/>
                <a:ea typeface="+mj-ea"/>
                <a:cs typeface="+mj-cs"/>
              </a:rPr>
              <a:t>…</a:t>
            </a:r>
            <a:r>
              <a:rPr lang="ru-RU" sz="4000" b="1" dirty="0" smtClean="0">
                <a:solidFill>
                  <a:srgbClr val="663300"/>
                </a:solidFill>
                <a:latin typeface="ITC Avant Garde Gothic" pitchFamily="34" charset="0"/>
                <a:ea typeface="+mj-ea"/>
                <a:cs typeface="+mj-cs"/>
              </a:rPr>
              <a:t>.</a:t>
            </a:r>
            <a:r>
              <a:rPr lang="en-US" sz="4000" b="1" noProof="0" dirty="0" smtClean="0">
                <a:solidFill>
                  <a:srgbClr val="663300"/>
                </a:solidFill>
                <a:latin typeface="ITC Avant Garde Gothic" pitchFamily="34" charset="0"/>
                <a:ea typeface="+mj-ea"/>
                <a:cs typeface="+mj-cs"/>
              </a:rPr>
              <a:t> </a:t>
            </a:r>
            <a:r>
              <a:rPr lang="en-US" sz="4000" b="1" dirty="0" smtClean="0">
                <a:solidFill>
                  <a:srgbClr val="663300"/>
                </a:solidFill>
                <a:latin typeface="ITC Avant Garde Gothic" pitchFamily="34" charset="0"/>
                <a:ea typeface="+mj-ea"/>
                <a:cs typeface="+mj-cs"/>
              </a:rPr>
              <a:t>eyes 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and …. </a:t>
            </a:r>
            <a:r>
              <a:rPr lang="en-US" sz="4000" b="1" dirty="0" smtClean="0">
                <a:solidFill>
                  <a:srgbClr val="663300"/>
                </a:solidFill>
                <a:latin typeface="ITC Avant Garde Gothic" pitchFamily="34" charset="0"/>
                <a:ea typeface="+mj-ea"/>
                <a:cs typeface="+mj-cs"/>
              </a:rPr>
              <a:t>hair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.</a:t>
            </a: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9512" y="5517232"/>
            <a:ext cx="8712968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She’s got </a:t>
            </a:r>
            <a:r>
              <a:rPr lang="en-US" sz="4400" b="1" dirty="0" smtClean="0">
                <a:solidFill>
                  <a:srgbClr val="FF0000"/>
                </a:solidFill>
                <a:latin typeface="ITC Avant Garde Gothic" pitchFamily="34" charset="0"/>
                <a:ea typeface="+mj-ea"/>
                <a:cs typeface="+mj-cs"/>
              </a:rPr>
              <a:t>blue</a:t>
            </a:r>
            <a:r>
              <a:rPr lang="en-US" sz="4400" b="1" dirty="0" smtClean="0">
                <a:solidFill>
                  <a:srgbClr val="663300"/>
                </a:solidFill>
                <a:latin typeface="ITC Avant Garde Gothic" pitchFamily="34" charset="0"/>
                <a:ea typeface="+mj-ea"/>
                <a:cs typeface="+mj-cs"/>
              </a:rPr>
              <a:t> eyes 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and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fair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hair.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favim.com/orig/201105/11/beautiful-blue-eyes-boy-coisa-mais-lida-deeeeus-cute-cute-pretty-Favim.com-411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6120680" cy="4064133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51520" y="5301208"/>
            <a:ext cx="889248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rgbClr val="663300"/>
                </a:solidFill>
                <a:latin typeface="ITC Avant Garde Gothic" pitchFamily="34" charset="0"/>
                <a:ea typeface="+mj-ea"/>
                <a:cs typeface="+mj-cs"/>
              </a:rPr>
              <a:t>H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e’s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 got </a:t>
            </a:r>
            <a:r>
              <a:rPr lang="en-US" sz="4400" b="1" dirty="0" smtClean="0">
                <a:solidFill>
                  <a:srgbClr val="FF0000"/>
                </a:solidFill>
                <a:latin typeface="ITC Avant Garde Gothic" pitchFamily="34" charset="0"/>
                <a:ea typeface="+mj-ea"/>
                <a:cs typeface="+mj-cs"/>
              </a:rPr>
              <a:t>dark hair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and blue </a:t>
            </a:r>
            <a:r>
              <a:rPr lang="en-US" sz="4400" b="1" dirty="0" smtClean="0">
                <a:solidFill>
                  <a:srgbClr val="FF0000"/>
                </a:solidFill>
                <a:latin typeface="ITC Avant Garde Gothic" pitchFamily="34" charset="0"/>
                <a:ea typeface="+mj-ea"/>
                <a:cs typeface="+mj-cs"/>
              </a:rPr>
              <a:t>eyes.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1520" y="5445224"/>
            <a:ext cx="4104456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rgbClr val="663300"/>
                </a:solidFill>
                <a:latin typeface="ITC Avant Garde Gothic" pitchFamily="34" charset="0"/>
                <a:ea typeface="+mj-ea"/>
                <a:cs typeface="+mj-cs"/>
              </a:rPr>
              <a:t>H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e’s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 got </a:t>
            </a:r>
            <a:r>
              <a:rPr lang="en-US" sz="4400" b="1" dirty="0" smtClean="0">
                <a:solidFill>
                  <a:srgbClr val="663300"/>
                </a:solidFill>
                <a:latin typeface="ITC Avant Garde Gothic" pitchFamily="34" charset="0"/>
                <a:ea typeface="+mj-ea"/>
                <a:cs typeface="+mj-cs"/>
              </a:rPr>
              <a:t>….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farm3.static.flickr.com/2582/4007593080_a5f479dee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5293096" cy="5017856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07504" y="5517232"/>
            <a:ext cx="8928992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He’s got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dark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 </a:t>
            </a:r>
            <a:r>
              <a:rPr lang="en-US" sz="4400" b="1" dirty="0" smtClean="0">
                <a:solidFill>
                  <a:srgbClr val="663300"/>
                </a:solidFill>
                <a:latin typeface="ITC Avant Garde Gothic" pitchFamily="34" charset="0"/>
                <a:ea typeface="+mj-ea"/>
                <a:cs typeface="+mj-cs"/>
              </a:rPr>
              <a:t>hair and </a:t>
            </a:r>
            <a:r>
              <a:rPr lang="en-US" sz="4400" b="1" dirty="0" smtClean="0">
                <a:solidFill>
                  <a:srgbClr val="FF0000"/>
                </a:solidFill>
                <a:latin typeface="ITC Avant Garde Gothic" pitchFamily="34" charset="0"/>
              </a:rPr>
              <a:t>brown</a:t>
            </a:r>
            <a:r>
              <a:rPr lang="en-US" sz="4400" b="1" dirty="0" smtClean="0">
                <a:solidFill>
                  <a:srgbClr val="663300"/>
                </a:solidFill>
                <a:latin typeface="ITC Avant Garde Gothic" pitchFamily="34" charset="0"/>
              </a:rPr>
              <a:t> eyes </a:t>
            </a:r>
            <a:r>
              <a:rPr lang="en-US" sz="4400" b="1" dirty="0" smtClean="0">
                <a:solidFill>
                  <a:srgbClr val="663300"/>
                </a:solidFill>
                <a:latin typeface="ITC Avant Garde Gothic" pitchFamily="34" charset="0"/>
                <a:ea typeface="+mj-ea"/>
                <a:cs typeface="+mj-cs"/>
              </a:rPr>
              <a:t>.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07504" y="5517232"/>
            <a:ext cx="864096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He’s got </a:t>
            </a:r>
            <a:r>
              <a:rPr lang="en-US" sz="4400" b="1" dirty="0" smtClean="0">
                <a:solidFill>
                  <a:srgbClr val="663300"/>
                </a:solidFill>
                <a:latin typeface="ITC Avant Garde Gothic" pitchFamily="34" charset="0"/>
                <a:ea typeface="+mj-ea"/>
                <a:cs typeface="+mj-cs"/>
              </a:rPr>
              <a:t>…. hair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and ….</a:t>
            </a:r>
            <a:r>
              <a:rPr lang="en-US" sz="4400" b="1" dirty="0" smtClean="0">
                <a:solidFill>
                  <a:srgbClr val="663300"/>
                </a:solidFill>
                <a:latin typeface="ITC Avant Garde Gothic" pitchFamily="34" charset="0"/>
                <a:ea typeface="+mj-ea"/>
                <a:cs typeface="+mj-cs"/>
              </a:rPr>
              <a:t>. eyes.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gnet.gs/blogger/green-ey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5443717" cy="5102517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23528" y="5301208"/>
            <a:ext cx="8208912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She’s got </a:t>
            </a:r>
            <a:r>
              <a:rPr lang="en-US" sz="4400" b="1" dirty="0" smtClean="0">
                <a:solidFill>
                  <a:srgbClr val="663300"/>
                </a:solidFill>
                <a:latin typeface="ITC Avant Garde Gothic" pitchFamily="34" charset="0"/>
                <a:ea typeface="+mj-ea"/>
                <a:cs typeface="+mj-cs"/>
              </a:rPr>
              <a:t>…. eyes 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and …. hair.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51520" y="5517232"/>
            <a:ext cx="864096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She’s got </a:t>
            </a:r>
            <a:r>
              <a:rPr lang="en-US" sz="4400" b="1" dirty="0" smtClean="0">
                <a:solidFill>
                  <a:srgbClr val="FF0000"/>
                </a:solidFill>
                <a:latin typeface="ITC Avant Garde Gothic" pitchFamily="34" charset="0"/>
                <a:ea typeface="+mj-ea"/>
                <a:cs typeface="+mj-cs"/>
              </a:rPr>
              <a:t>green</a:t>
            </a:r>
            <a:r>
              <a:rPr lang="en-US" sz="4400" b="1" dirty="0" smtClean="0">
                <a:solidFill>
                  <a:srgbClr val="663300"/>
                </a:solidFill>
                <a:latin typeface="ITC Avant Garde Gothic" pitchFamily="34" charset="0"/>
                <a:ea typeface="+mj-ea"/>
                <a:cs typeface="+mj-cs"/>
              </a:rPr>
              <a:t> eyes 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and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fair</a:t>
            </a:r>
          </a:p>
          <a:p>
            <a:pPr lvl="0"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rgbClr val="663300"/>
                </a:solidFill>
                <a:latin typeface="ITC Avant Garde Gothic" pitchFamily="34" charset="0"/>
                <a:ea typeface="+mj-ea"/>
                <a:cs typeface="+mj-cs"/>
              </a:rPr>
              <a:t>hair.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rgbClr val="00B0F0"/>
      </a:lt1>
      <a:dk2>
        <a:srgbClr val="444D26"/>
      </a:dk2>
      <a:lt2>
        <a:srgbClr val="FEFAC9"/>
      </a:lt2>
      <a:accent1>
        <a:srgbClr val="93E2FF"/>
      </a:accent1>
      <a:accent2>
        <a:srgbClr val="5DD3FF"/>
      </a:accent2>
      <a:accent3>
        <a:srgbClr val="5DD3FF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141</Words>
  <Application>Microsoft Office PowerPoint</Application>
  <PresentationFormat>Экран (4:3)</PresentationFormat>
  <Paragraphs>31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WHERE IS THE DOLL?</vt:lpstr>
      <vt:lpstr>WHERE IS THE TEDDY BEAR?</vt:lpstr>
      <vt:lpstr>WHERE IS THE TOY SOLDIER?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</dc:creator>
  <cp:lastModifiedBy>Оля</cp:lastModifiedBy>
  <cp:revision>7</cp:revision>
  <dcterms:created xsi:type="dcterms:W3CDTF">2018-02-25T14:35:27Z</dcterms:created>
  <dcterms:modified xsi:type="dcterms:W3CDTF">2018-02-28T19:14:16Z</dcterms:modified>
</cp:coreProperties>
</file>