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0" r:id="rId1"/>
  </p:sldMasterIdLst>
  <p:notesMasterIdLst>
    <p:notesMasterId r:id="rId10"/>
  </p:notesMasterIdLst>
  <p:sldIdLst>
    <p:sldId id="313" r:id="rId2"/>
    <p:sldId id="337" r:id="rId3"/>
    <p:sldId id="338" r:id="rId4"/>
    <p:sldId id="339" r:id="rId5"/>
    <p:sldId id="314" r:id="rId6"/>
    <p:sldId id="316" r:id="rId7"/>
    <p:sldId id="317" r:id="rId8"/>
    <p:sldId id="31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B33"/>
    <a:srgbClr val="006600"/>
    <a:srgbClr val="FFCC66"/>
    <a:srgbClr val="7A59F1"/>
    <a:srgbClr val="000000"/>
    <a:srgbClr val="8D71F3"/>
    <a:srgbClr val="E6F61A"/>
    <a:srgbClr val="ED8B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0AB2F75-3564-4B65-A252-B5B7DBFA39AC}" type="datetimeFigureOut">
              <a:rPr lang="ru-RU"/>
              <a:pPr>
                <a:defRPr/>
              </a:pPr>
              <a:t>21.09.2022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2D2DE8-40F8-4CAE-A4D0-07182C9F7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860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2772F8-743B-4DB5-91F0-20797F7D59A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85DF3-21E3-4AAC-8D7C-D4DCA4327336}" type="datetimeFigureOut">
              <a:rPr lang="ru-RU"/>
              <a:pPr>
                <a:defRPr/>
              </a:pPr>
              <a:t>21.09.2022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18AE9-031E-4EFF-BAF0-06AF32E05E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410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DDB45-F93B-4E9A-A156-FDE796244170}" type="datetimeFigureOut">
              <a:rPr lang="ru-RU"/>
              <a:pPr>
                <a:defRPr/>
              </a:pPr>
              <a:t>21.09.2022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189DB-A19B-4EE9-BCDC-E92F390B0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6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E407E-10D4-44E4-9AF6-C0B1D170C9B4}" type="datetimeFigureOut">
              <a:rPr lang="ru-RU"/>
              <a:pPr>
                <a:defRPr/>
              </a:pPr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511C9-DC36-4326-A5F5-EAB77B878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41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4D899-4ED3-40C5-8247-E9C54212C793}" type="datetimeFigureOut">
              <a:rPr lang="ru-RU"/>
              <a:pPr>
                <a:defRPr/>
              </a:pPr>
              <a:t>21.09.2022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8B27D-3436-4423-8E98-859E2FA46B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90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9448B-115A-4D9C-B3DE-AFE92F671A04}" type="datetimeFigureOut">
              <a:rPr lang="ru-RU"/>
              <a:pPr>
                <a:defRPr/>
              </a:pPr>
              <a:t>21.09.2022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F7C38-B50D-4C70-872B-87C29602C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520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7A83D-E00B-4D77-A84D-56BB37E21F8A}" type="datetimeFigureOut">
              <a:rPr lang="ru-RU"/>
              <a:pPr>
                <a:defRPr/>
              </a:pPr>
              <a:t>21.09.2022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FC98B-8DC9-45EC-B095-C73DAC67D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60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BA18E-7644-4218-9875-26FE69B93585}" type="datetimeFigureOut">
              <a:rPr lang="ru-RU"/>
              <a:pPr>
                <a:defRPr/>
              </a:pPr>
              <a:t>21.09.2022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81DFD-5A01-4135-94BD-5EF6BFAF18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6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E928F-A515-440F-A98D-4B7FA0CCD291}" type="datetimeFigureOut">
              <a:rPr lang="ru-RU"/>
              <a:pPr>
                <a:defRPr/>
              </a:pPr>
              <a:t>21.09.2022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E78A9-DC53-4BA5-9B40-A83A64B5BE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666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5DE7F-8EC4-4897-8680-8578DE2EF3C1}" type="datetimeFigureOut">
              <a:rPr lang="ru-RU"/>
              <a:pPr>
                <a:defRPr/>
              </a:pPr>
              <a:t>21.09.2022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47FB8-D464-4ADE-8B14-47004364F7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26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AB759-D0D6-49B1-BB1B-45CD87C5137A}" type="datetimeFigureOut">
              <a:rPr lang="ru-RU"/>
              <a:pPr>
                <a:defRPr/>
              </a:pPr>
              <a:t>21.09.2022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7657D-9D8E-4758-BBF8-7BF731DC7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13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63EB7-F35B-4E3C-97B3-3AF8E3DA7517}" type="datetimeFigureOut">
              <a:rPr lang="ru-RU"/>
              <a:pPr>
                <a:defRPr/>
              </a:pPr>
              <a:t>21.09.2022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3F6A2-5251-4B67-AD3B-42AFF4FE1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499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A4C887D-C4E7-44EC-ACD3-EB4CCE746F5E}" type="datetimeFigureOut">
              <a:rPr lang="ru-RU"/>
              <a:pPr>
                <a:defRPr/>
              </a:pPr>
              <a:t>21.09.2022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6649900-A745-4FE3-A42A-EEE61A108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0" r:id="rId4"/>
    <p:sldLayoutId id="2147484146" r:id="rId5"/>
    <p:sldLayoutId id="2147484141" r:id="rId6"/>
    <p:sldLayoutId id="2147484147" r:id="rId7"/>
    <p:sldLayoutId id="2147484148" r:id="rId8"/>
    <p:sldLayoutId id="2147484149" r:id="rId9"/>
    <p:sldLayoutId id="2147484142" r:id="rId10"/>
    <p:sldLayoutId id="214748415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4075113" y="5341938"/>
            <a:ext cx="4916487" cy="14398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838200" y="3200400"/>
            <a:ext cx="6705600" cy="16764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День </a:t>
            </a:r>
            <a:r>
              <a:rPr lang="ru-RU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Мира</a:t>
            </a:r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1600200" y="533400"/>
            <a:ext cx="5257800" cy="1828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Классный  час</a:t>
            </a: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21 сентября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b="1" dirty="0" smtClean="0"/>
              <a:t>Международный День Мира</a:t>
            </a:r>
            <a:endParaRPr lang="ru-RU" sz="4800" b="1" dirty="0"/>
          </a:p>
        </p:txBody>
      </p:sp>
      <p:pic>
        <p:nvPicPr>
          <p:cNvPr id="4" name="Picture 2" descr="http://detizamir.er.ru/uploads/thumbs/image/1080x1900_fit_c368b66c9445477d92ed895496be4ce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357562"/>
            <a:ext cx="4824536" cy="31940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static.newauction.ru/offer_images/2015/08/12/05/big/V/VBmsGHAi5Fv/mir_detjam_mira_sovetskij_plaka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357298"/>
            <a:ext cx="6204264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3008313" cy="64807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00FF"/>
                </a:solidFill>
              </a:rPr>
              <a:t>Голубь мира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57200" y="1052513"/>
            <a:ext cx="3008313" cy="50736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chemeClr val="tx1">
                    <a:lumMod val="50000"/>
                  </a:schemeClr>
                </a:solidFill>
              </a:rPr>
              <a:t>Это птичка-невеличка,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chemeClr val="tx1">
                    <a:lumMod val="50000"/>
                  </a:schemeClr>
                </a:solidFill>
              </a:rPr>
              <a:t>В </a:t>
            </a:r>
            <a:r>
              <a:rPr lang="ru-RU" sz="4000" b="1" dirty="0" smtClean="0">
                <a:solidFill>
                  <a:schemeClr val="tx1">
                    <a:lumMod val="50000"/>
                  </a:schemeClr>
                </a:solidFill>
              </a:rPr>
              <a:t>городах</a:t>
            </a:r>
            <a:r>
              <a:rPr lang="ru-RU" sz="3600" b="1" dirty="0" smtClean="0">
                <a:solidFill>
                  <a:schemeClr val="tx1">
                    <a:lumMod val="50000"/>
                  </a:schemeClr>
                </a:solidFill>
              </a:rPr>
              <a:t> живёт.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chemeClr val="tx1">
                    <a:lumMod val="50000"/>
                  </a:schemeClr>
                </a:solidFill>
              </a:rPr>
              <a:t>Крошек ей насыплешь-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chemeClr val="tx1">
                    <a:lumMod val="50000"/>
                  </a:schemeClr>
                </a:solidFill>
              </a:rPr>
              <a:t>Воркует и клюёт.</a:t>
            </a:r>
            <a:endParaRPr lang="ru-RU" sz="3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5122" name="Picture 2" descr="F:\30626691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75050" y="404813"/>
            <a:ext cx="5111750" cy="5400675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57606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CC0000"/>
                </a:solidFill>
              </a:rPr>
              <a:t>Слушайте!</a:t>
            </a:r>
            <a:endParaRPr lang="ru-RU" sz="3600" dirty="0">
              <a:solidFill>
                <a:srgbClr val="CC0000"/>
              </a:solidFill>
            </a:endParaRPr>
          </a:p>
        </p:txBody>
      </p:sp>
      <p:sp>
        <p:nvSpPr>
          <p:cNvPr id="15363" name="Текст 8"/>
          <p:cNvSpPr>
            <a:spLocks noGrp="1"/>
          </p:cNvSpPr>
          <p:nvPr>
            <p:ph type="body" sz="half" idx="2"/>
          </p:nvPr>
        </p:nvSpPr>
        <p:spPr>
          <a:xfrm>
            <a:off x="179388" y="836613"/>
            <a:ext cx="5627687" cy="5218112"/>
          </a:xfrm>
        </p:spPr>
        <p:txBody>
          <a:bodyPr/>
          <a:lstStyle/>
          <a:p>
            <a:r>
              <a:rPr lang="ru-RU" sz="4000" b="1" smtClean="0"/>
              <a:t>Мамы, папы, </a:t>
            </a:r>
            <a:br>
              <a:rPr lang="ru-RU" sz="4000" b="1" smtClean="0"/>
            </a:br>
            <a:r>
              <a:rPr lang="ru-RU" sz="4000" b="1" smtClean="0"/>
              <a:t>все взрослые люди! </a:t>
            </a:r>
            <a:br>
              <a:rPr lang="ru-RU" sz="4000" b="1" smtClean="0"/>
            </a:br>
            <a:r>
              <a:rPr lang="ru-RU" sz="4000" b="1" smtClean="0"/>
              <a:t>Слушайте голос своих детей: </a:t>
            </a:r>
            <a:br>
              <a:rPr lang="ru-RU" sz="4000" b="1" smtClean="0"/>
            </a:br>
            <a:r>
              <a:rPr lang="ru-RU" sz="4000" b="1" smtClean="0"/>
              <a:t>Ядерных взрывов вовек пусть не будет, </a:t>
            </a:r>
            <a:br>
              <a:rPr lang="ru-RU" sz="4000" b="1" smtClean="0"/>
            </a:br>
            <a:r>
              <a:rPr lang="ru-RU" sz="4000" b="1" smtClean="0"/>
              <a:t>Путь войне преградите скорей!</a:t>
            </a:r>
          </a:p>
          <a:p>
            <a:endParaRPr lang="ru-RU" smtClean="0"/>
          </a:p>
        </p:txBody>
      </p:sp>
      <p:pic>
        <p:nvPicPr>
          <p:cNvPr id="15364" name="Picture 2" descr="F:\ABom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1268413"/>
            <a:ext cx="2952750" cy="4176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C0000"/>
                </a:solidFill>
              </a:rPr>
              <a:t>Слушайте!</a:t>
            </a:r>
            <a:endParaRPr lang="ru-RU" dirty="0">
              <a:solidFill>
                <a:srgbClr val="CC0000"/>
              </a:solidFill>
            </a:endParaRPr>
          </a:p>
        </p:txBody>
      </p:sp>
      <p:sp>
        <p:nvSpPr>
          <p:cNvPr id="16387" name="Содержимое 5"/>
          <p:cNvSpPr>
            <a:spLocks noGrp="1"/>
          </p:cNvSpPr>
          <p:nvPr>
            <p:ph idx="1"/>
          </p:nvPr>
        </p:nvSpPr>
        <p:spPr>
          <a:xfrm>
            <a:off x="4140200" y="1268413"/>
            <a:ext cx="4833938" cy="5113337"/>
          </a:xfrm>
        </p:spPr>
        <p:txBody>
          <a:bodyPr/>
          <a:lstStyle/>
          <a:p>
            <a:pPr algn="r">
              <a:buFont typeface="Wingdings 2" pitchFamily="18" charset="2"/>
              <a:buNone/>
            </a:pPr>
            <a:r>
              <a:rPr lang="ru-RU" sz="3600" b="1" smtClean="0"/>
              <a:t>Нам нужен мир на голубой планете, </a:t>
            </a:r>
            <a:br>
              <a:rPr lang="ru-RU" sz="3600" b="1" smtClean="0"/>
            </a:br>
            <a:r>
              <a:rPr lang="ru-RU" sz="3600" b="1" smtClean="0"/>
              <a:t>Его хотят и взрослые, и дети. </a:t>
            </a:r>
            <a:br>
              <a:rPr lang="ru-RU" sz="3600" b="1" smtClean="0"/>
            </a:br>
            <a:r>
              <a:rPr lang="ru-RU" sz="3600" b="1" smtClean="0"/>
              <a:t>Им хочется, проснувшись на рассвете, </a:t>
            </a:r>
            <a:br>
              <a:rPr lang="ru-RU" sz="3600" b="1" smtClean="0"/>
            </a:br>
            <a:r>
              <a:rPr lang="ru-RU" sz="3600" b="1" smtClean="0"/>
              <a:t>Не вспоминать, не думать о войне.</a:t>
            </a:r>
          </a:p>
          <a:p>
            <a:endParaRPr lang="ru-RU" sz="3600" smtClean="0"/>
          </a:p>
        </p:txBody>
      </p:sp>
      <p:pic>
        <p:nvPicPr>
          <p:cNvPr id="16388" name="Picture 2" descr="F:\258073868695646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484313"/>
            <a:ext cx="4176712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C0000"/>
                </a:solidFill>
              </a:rPr>
              <a:t>Слушайте!</a:t>
            </a:r>
            <a:endParaRPr lang="ru-RU" dirty="0">
              <a:solidFill>
                <a:srgbClr val="CC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b="1" smtClean="0"/>
              <a:t>Нам нужен</a:t>
            </a:r>
            <a:r>
              <a:rPr lang="ru-RU" b="1" smtClean="0">
                <a:solidFill>
                  <a:srgbClr val="CC0000"/>
                </a:solidFill>
              </a:rPr>
              <a:t> мир</a:t>
            </a:r>
            <a:r>
              <a:rPr lang="ru-RU" b="1" smtClean="0"/>
              <a:t>, чтоб строить города, </a:t>
            </a:r>
            <a:br>
              <a:rPr lang="ru-RU" b="1" smtClean="0"/>
            </a:br>
            <a:r>
              <a:rPr lang="ru-RU" b="1" smtClean="0"/>
              <a:t>Сажать деревья и работать в поле. </a:t>
            </a:r>
            <a:br>
              <a:rPr lang="ru-RU" b="1" smtClean="0"/>
            </a:br>
            <a:r>
              <a:rPr lang="ru-RU" b="1" smtClean="0"/>
              <a:t>Его хотят все люди доброй воли. </a:t>
            </a:r>
            <a:br>
              <a:rPr lang="ru-RU" b="1" smtClean="0"/>
            </a:br>
            <a:r>
              <a:rPr lang="ru-RU" b="1" smtClean="0">
                <a:solidFill>
                  <a:srgbClr val="CC0000"/>
                </a:solidFill>
              </a:rPr>
              <a:t>Нам нужен мир навеки! Навсегда!</a:t>
            </a:r>
          </a:p>
          <a:p>
            <a:endParaRPr lang="ru-RU" smtClean="0"/>
          </a:p>
        </p:txBody>
      </p:sp>
      <p:pic>
        <p:nvPicPr>
          <p:cNvPr id="17412" name="Picture 2" descr="F:\sadim-derevj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573463"/>
            <a:ext cx="5040313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2013</TotalTime>
  <Words>51</Words>
  <Application>Microsoft Office PowerPoint</Application>
  <PresentationFormat>Экран (4:3)</PresentationFormat>
  <Paragraphs>16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Презентация PowerPoint</vt:lpstr>
      <vt:lpstr>Презентация PowerPoint</vt:lpstr>
      <vt:lpstr>21 сентября</vt:lpstr>
      <vt:lpstr>Презентация PowerPoint</vt:lpstr>
      <vt:lpstr>Голубь мира</vt:lpstr>
      <vt:lpstr>Слушайте!</vt:lpstr>
      <vt:lpstr>Слушайте!</vt:lpstr>
      <vt:lpstr>Слушайте!</vt:lpstr>
    </vt:vector>
  </TitlesOfParts>
  <Company>WareZ Provider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учительница</cp:lastModifiedBy>
  <cp:revision>547</cp:revision>
  <dcterms:created xsi:type="dcterms:W3CDTF">2009-08-12T13:49:13Z</dcterms:created>
  <dcterms:modified xsi:type="dcterms:W3CDTF">2022-09-21T12:08:27Z</dcterms:modified>
</cp:coreProperties>
</file>