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BEA2-3286-49E7-A12B-73D217CEDB0A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65FA-675E-4B22-BA4B-0A307B921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BEA2-3286-49E7-A12B-73D217CEDB0A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65FA-675E-4B22-BA4B-0A307B921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BEA2-3286-49E7-A12B-73D217CEDB0A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65FA-675E-4B22-BA4B-0A307B921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BEA2-3286-49E7-A12B-73D217CEDB0A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65FA-675E-4B22-BA4B-0A307B921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BEA2-3286-49E7-A12B-73D217CEDB0A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65FA-675E-4B22-BA4B-0A307B921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BEA2-3286-49E7-A12B-73D217CEDB0A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65FA-675E-4B22-BA4B-0A307B921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BEA2-3286-49E7-A12B-73D217CEDB0A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65FA-675E-4B22-BA4B-0A307B921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BEA2-3286-49E7-A12B-73D217CEDB0A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65FA-675E-4B22-BA4B-0A307B921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BEA2-3286-49E7-A12B-73D217CEDB0A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65FA-675E-4B22-BA4B-0A307B921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BEA2-3286-49E7-A12B-73D217CEDB0A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65FA-675E-4B22-BA4B-0A307B921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BEA2-3286-49E7-A12B-73D217CEDB0A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65FA-675E-4B22-BA4B-0A307B921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5BEA2-3286-49E7-A12B-73D217CEDB0A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865FA-675E-4B22-BA4B-0A307B921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tourister.ru/world/europe/russia/city/yaroslavl/theatres/17593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tourister.ru/world/europe/russia/city/yaroslavl/parks_ent/25249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tourister.ru/world/europe/russia/city/yaroslavl/temples/12046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tourister.ru/world/europe/russia/city/yaroslavl/temples/12050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tourister.ru/world/europe/russia/city/yaroslavl/museum/17393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tourister.ru/world/europe/russia/city/yaroslavl/parks_ent/25254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tourister.ru/world/europe/russia/city/yaroslavl/parks_ent/25250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tourister.ru/world/europe/russia/city/yaroslavl/museum/12059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Relationship Id="rId9" Type="http://schemas.openxmlformats.org/officeDocument/2006/relationships/hyperlink" Target="http://www.tourister.ru/world/europe/russia/city/yaroslavl/cafe/2522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tourister.ru/world/europe/russia/city/yaroslavl/temples/12045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tourister.ru/world/europe/russia/city/yaroslavl/parks/22484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tourister.ru/world/europe/russia/city/yaroslavl/placeofinterest/17397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www.magput.ru/pics/large/1203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98833" cy="671514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72400" cy="1470025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FFFF00"/>
                </a:solidFill>
              </a:rPr>
              <a:t>История моего города</a:t>
            </a:r>
            <a:endParaRPr lang="ru-RU" sz="8000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       </a:t>
            </a:r>
            <a:r>
              <a:rPr lang="ru-RU" b="1" dirty="0" smtClean="0">
                <a:solidFill>
                  <a:srgbClr val="FFFF00"/>
                </a:solidFill>
              </a:rPr>
              <a:t>Учитель начальных классов      Петрова Галина Николаевна</a:t>
            </a:r>
            <a:endParaRPr lang="ru-RU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24" y="357166"/>
            <a:ext cx="4443386" cy="3143272"/>
          </a:xfrm>
        </p:spPr>
        <p:txBody>
          <a:bodyPr>
            <a:noAutofit/>
          </a:bodyPr>
          <a:lstStyle/>
          <a:p>
            <a:r>
              <a:rPr lang="ru-RU" sz="3600" b="1" dirty="0">
                <a:hlinkClick r:id="rId2" tooltip="Российский государственный академический театр драмы им. Федора Волкова"/>
              </a:rPr>
              <a:t>Российский государственный академический театр драмы им. Федора Волкова</a:t>
            </a:r>
            <a:endParaRPr lang="ru-RU" sz="3600" dirty="0"/>
          </a:p>
        </p:txBody>
      </p:sp>
      <p:pic>
        <p:nvPicPr>
          <p:cNvPr id="22530" name="Picture 2" descr="Российский государственный академический театр драмы им. Федора Волков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928802"/>
            <a:ext cx="4500584" cy="4500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62" y="285728"/>
            <a:ext cx="4371948" cy="4214842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hlinkClick r:id="rId2" tooltip="Дельфинарий в Ярославле"/>
              </a:rPr>
              <a:t>Дельфинарий в Ярославле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dirty="0"/>
              <a:t> — развлекательно-оздоровительный комплекс, расположенный в поселке </a:t>
            </a:r>
            <a:r>
              <a:rPr lang="ru-RU" sz="4000" dirty="0" smtClean="0"/>
              <a:t>Дубки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3554" name="Picture 2" descr="Дельфинарий в Ярославл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143106"/>
            <a:ext cx="4429156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7752" y="500042"/>
            <a:ext cx="3943320" cy="4429156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hlinkClick r:id="rId2" tooltip="Церковь Николы Рубленого"/>
              </a:rPr>
              <a:t>Церковь Николы </a:t>
            </a:r>
            <a:r>
              <a:rPr lang="ru-RU" sz="4000" b="1" dirty="0" smtClean="0">
                <a:hlinkClick r:id="rId2" tooltip="Церковь Николы Рубленого"/>
              </a:rPr>
              <a:t>Рубленого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Небольшая скромная церковь Николая Чудотворца или Николы Рубленого 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4578" name="Picture 2" descr="Церковь Николы Рубленог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071678"/>
            <a:ext cx="4500584" cy="4500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72" y="2643182"/>
            <a:ext cx="4729138" cy="392909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hlinkClick r:id="rId2" tooltip="Церковь Михаила Архангела"/>
              </a:rPr>
              <a:t>Церковь Михаила Архангела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dirty="0" smtClean="0"/>
              <a:t>По</a:t>
            </a:r>
            <a:r>
              <a:rPr lang="ru-RU" sz="4000" dirty="0"/>
              <a:t> некоторым данным, церковь Михаила Архангела была построена ранее Успенского </a:t>
            </a:r>
            <a:r>
              <a:rPr lang="ru-RU" sz="4000" dirty="0" smtClean="0"/>
              <a:t>собора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5602" name="Picture 2" descr="Церковь Михаила Архангел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85728"/>
            <a:ext cx="4214842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2066" y="214290"/>
            <a:ext cx="3729006" cy="2786082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hlinkClick r:id="rId2" tooltip="Музей занимательных наук Эйнштейна в Ярославле"/>
              </a:rPr>
              <a:t>Музей занимательных наук Эйнштейна в </a:t>
            </a:r>
            <a:r>
              <a:rPr lang="ru-RU" sz="4000" b="1" dirty="0" smtClean="0">
                <a:hlinkClick r:id="rId2" tooltip="Музей занимательных наук Эйнштейна в Ярославле"/>
              </a:rPr>
              <a:t>Ярославле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dirty="0"/>
              <a:t> </a:t>
            </a:r>
          </a:p>
        </p:txBody>
      </p:sp>
      <p:pic>
        <p:nvPicPr>
          <p:cNvPr id="26626" name="Picture 2" descr="Музей занимательных наук Эйнштейна в Ярославл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643040"/>
            <a:ext cx="4929222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571480"/>
            <a:ext cx="4014758" cy="5286412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hlinkClick r:id="rId2" tooltip="Город профессий «КидБург» в Ярославле"/>
              </a:rPr>
              <a:t>Город профессий «</a:t>
            </a:r>
            <a:r>
              <a:rPr lang="ru-RU" sz="4000" b="1" dirty="0" err="1">
                <a:hlinkClick r:id="rId2" tooltip="Город профессий «КидБург» в Ярославле"/>
              </a:rPr>
              <a:t>КидБург</a:t>
            </a:r>
            <a:r>
              <a:rPr lang="ru-RU" sz="4000" b="1" dirty="0">
                <a:hlinkClick r:id="rId2" tooltip="Город профессий «КидБург» в Ярославле"/>
              </a:rPr>
              <a:t>» в Ярославле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dirty="0"/>
              <a:t>Город профессий </a:t>
            </a:r>
            <a:r>
              <a:rPr lang="ru-RU" sz="4000" dirty="0" err="1"/>
              <a:t>КидБург</a:t>
            </a:r>
            <a:r>
              <a:rPr lang="ru-RU" sz="4000" dirty="0"/>
              <a:t> расположен в ТЦ «Вернисаж» в Ярославле.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7650" name="Picture 2" descr="Город профессий «КидБург» в Ярославл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57166"/>
            <a:ext cx="4429156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785794"/>
            <a:ext cx="4086196" cy="4857784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hlinkClick r:id="rId2" tooltip="Парк активного и семейного отдыха «Забава»"/>
              </a:rPr>
              <a:t>Парк активного и семейного отдыха «Забава»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dirty="0"/>
              <a:t>Семейный парк «Забава» находится в деревне </a:t>
            </a:r>
            <a:r>
              <a:rPr lang="ru-RU" sz="4000" dirty="0" err="1"/>
              <a:t>Белкино</a:t>
            </a:r>
            <a:r>
              <a:rPr lang="ru-RU" sz="4000" dirty="0"/>
              <a:t>, в 15 км от </a:t>
            </a:r>
            <a:r>
              <a:rPr lang="ru-RU" sz="4000" dirty="0" smtClean="0"/>
              <a:t>Ярославля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8674" name="Picture 2" descr="Парк активного и семейного отдыха «Забава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85728"/>
            <a:ext cx="3929090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242889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hlinkClick r:id="rId2" tooltip="Музей истории города Ярославля"/>
              </a:rPr>
              <a:t/>
            </a:r>
            <a:br>
              <a:rPr lang="ru-RU" sz="4000" b="1" dirty="0" smtClean="0">
                <a:hlinkClick r:id="rId2" tooltip="Музей истории города Ярославля"/>
              </a:rPr>
            </a:br>
            <a:r>
              <a:rPr lang="ru-RU" sz="4000" b="1" dirty="0">
                <a:hlinkClick r:id="rId2" tooltip="Музей истории города Ярославля"/>
              </a:rPr>
              <a:t/>
            </a:r>
            <a:br>
              <a:rPr lang="ru-RU" sz="4000" b="1" dirty="0">
                <a:hlinkClick r:id="rId2" tooltip="Музей истории города Ярославля"/>
              </a:rPr>
            </a:br>
            <a:r>
              <a:rPr lang="ru-RU" sz="4000" b="1" dirty="0" smtClean="0">
                <a:hlinkClick r:id="rId2" tooltip="Музей истории города Ярославля"/>
              </a:rPr>
              <a:t>Музей </a:t>
            </a:r>
            <a:r>
              <a:rPr lang="ru-RU" sz="4000" b="1" dirty="0">
                <a:hlinkClick r:id="rId2" tooltip="Музей истории города Ярославля"/>
              </a:rPr>
              <a:t>истории города Ярославля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dirty="0" smtClean="0"/>
              <a:t>расположен </a:t>
            </a:r>
            <a:r>
              <a:rPr lang="ru-RU" sz="4000" dirty="0"/>
              <a:t>в двухэтажном особняке Василия Кузнецова на знаменитой Волжской набережной</a:t>
            </a:r>
            <a:r>
              <a:rPr lang="ru-RU" dirty="0"/>
              <a:t> </a:t>
            </a:r>
            <a:br>
              <a:rPr lang="ru-RU" dirty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29698" name="Picture 2" descr="Музей истории города Ярославл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786058"/>
            <a:ext cx="3929090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9" name="Picture 9" descr="Ярославский планетари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28"/>
            <a:ext cx="1928826" cy="1928826"/>
          </a:xfrm>
          <a:prstGeom prst="rect">
            <a:avLst/>
          </a:prstGeom>
          <a:noFill/>
        </p:spPr>
      </p:pic>
      <p:pic>
        <p:nvPicPr>
          <p:cNvPr id="30731" name="Picture 11" descr="Ярославский зоопар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285728"/>
            <a:ext cx="1857388" cy="1857388"/>
          </a:xfrm>
          <a:prstGeom prst="rect">
            <a:avLst/>
          </a:prstGeom>
          <a:noFill/>
        </p:spPr>
      </p:pic>
      <p:pic>
        <p:nvPicPr>
          <p:cNvPr id="30746" name="Picture 26" descr="Музей-театр «Алёшино подворье»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3000372"/>
            <a:ext cx="1571636" cy="1571636"/>
          </a:xfrm>
          <a:prstGeom prst="rect">
            <a:avLst/>
          </a:prstGeom>
          <a:noFill/>
        </p:spPr>
      </p:pic>
      <p:pic>
        <p:nvPicPr>
          <p:cNvPr id="30748" name="Picture 28" descr="Музей «Мой любимый Мишка»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43636" y="285728"/>
            <a:ext cx="1928826" cy="1928826"/>
          </a:xfrm>
          <a:prstGeom prst="rect">
            <a:avLst/>
          </a:prstGeom>
          <a:noFill/>
        </p:spPr>
      </p:pic>
      <p:pic>
        <p:nvPicPr>
          <p:cNvPr id="30750" name="Picture 30" descr="Музей-заповедник Некрасова 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14612" y="3143248"/>
            <a:ext cx="1571636" cy="1571636"/>
          </a:xfrm>
          <a:prstGeom prst="rect">
            <a:avLst/>
          </a:prstGeom>
          <a:noFill/>
        </p:spPr>
      </p:pic>
      <p:pic>
        <p:nvPicPr>
          <p:cNvPr id="30752" name="Picture 32" descr="Ярославский аквапарк «Тропический остров»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6314" y="3143248"/>
            <a:ext cx="1571636" cy="1571636"/>
          </a:xfrm>
          <a:prstGeom prst="rect">
            <a:avLst/>
          </a:prstGeom>
          <a:noFill/>
        </p:spPr>
      </p:pic>
      <p:pic>
        <p:nvPicPr>
          <p:cNvPr id="30754" name="Picture 34" descr="Котокафе «КОфеТерий»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58016" y="3143248"/>
            <a:ext cx="1571636" cy="1571636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500034" y="2357430"/>
            <a:ext cx="1444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Планетарий </a:t>
            </a:r>
            <a:endParaRPr lang="ru-RU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786182" y="22859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Зоопарк </a:t>
            </a:r>
            <a:endParaRPr lang="ru-RU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929322" y="2428868"/>
            <a:ext cx="2340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Музей «Мой мишка»</a:t>
            </a:r>
            <a:endParaRPr lang="ru-RU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00034" y="4643446"/>
            <a:ext cx="21345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Музей – театр</a:t>
            </a:r>
          </a:p>
          <a:p>
            <a:r>
              <a:rPr lang="ru-RU" b="1" dirty="0" smtClean="0"/>
              <a:t>Алешино подворье</a:t>
            </a:r>
            <a:endParaRPr lang="ru-RU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000364" y="4929198"/>
            <a:ext cx="1189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/>
              <a:t>Карабиха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4786314" y="5000636"/>
            <a:ext cx="119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Аквапарк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6786578" y="5000636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hlinkClick r:id="rId9" tooltip="Котокафе «КОфеТерий»"/>
              </a:rPr>
              <a:t>Котокафе</a:t>
            </a:r>
            <a:r>
              <a:rPr lang="ru-RU" b="1" dirty="0">
                <a:hlinkClick r:id="rId9" tooltip="Котокафе «КОфеТерий»"/>
              </a:rPr>
              <a:t> «</a:t>
            </a:r>
            <a:r>
              <a:rPr lang="ru-RU" b="1" dirty="0" err="1">
                <a:hlinkClick r:id="rId9" tooltip="Котокафе «КОфеТерий»"/>
              </a:rPr>
              <a:t>КОфеТерий</a:t>
            </a:r>
            <a:r>
              <a:rPr lang="ru-RU" b="1" dirty="0">
                <a:hlinkClick r:id="rId9" tooltip="Котокафе «КОфеТерий»"/>
              </a:rPr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e/e8/Bogolubov_Krestn_hod_v.jpg/350px-Bogolubov_Krestn_hod_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19" y="214290"/>
            <a:ext cx="3643339" cy="211313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071934" y="285728"/>
            <a:ext cx="48577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 Black" pitchFamily="34" charset="0"/>
              </a:rPr>
              <a:t>Ярославль получил свое название от имени князя Ярослава Мудрого, который основал наш город.</a:t>
            </a:r>
            <a:endParaRPr lang="ru-RU" sz="2800" dirty="0">
              <a:latin typeface="Arial Black" pitchFamily="34" charset="0"/>
            </a:endParaRPr>
          </a:p>
        </p:txBody>
      </p:sp>
      <p:pic>
        <p:nvPicPr>
          <p:cNvPr id="1028" name="Picture 4" descr="https://upload.wikimedia.org/wikipedia/commons/thumb/c/c5/%D0%9C%D0%B5%D1%81%D1%82%D0%BE_%D0%BE%D1%81%D0%BD%D0%BE%D0%B2%D0%B0%D0%BD%D0%B8%D1%8F_%D0%AF%D1%80%D0%BE%D1%81%D0%BB%D0%B0%D0%B2%D0%BB%D1%8F_%28%D0%B7%D0%BD%D0%B0%D0%BA%29.jpg/200px-%D0%9C%D0%B5%D1%81%D1%82%D0%BE_%D0%BE%D1%81%D0%BD%D0%BE%D0%B2%D0%B0%D0%BD%D0%B8%D1%8F_%D0%AF%D1%80%D0%BE%D1%81%D0%BB%D0%B0%D0%B2%D0%BB%D1%8F_%28%D0%B7%D0%BD%D0%B0%D0%BA%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2571744"/>
            <a:ext cx="1905000" cy="254317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286512" y="5143512"/>
            <a:ext cx="24288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Black" pitchFamily="34" charset="0"/>
              </a:rPr>
              <a:t>Памятный знак на легендарном месте основания Ярославля. Май 2009 г.</a:t>
            </a:r>
          </a:p>
        </p:txBody>
      </p:sp>
      <p:pic>
        <p:nvPicPr>
          <p:cNvPr id="6" name="Рисунок 5" descr="http://5klass.net/datas/okruzhajuschij-mir/Zolotoe-koltso-Rossii-okruzhajuschij-mir/0024-024-Osnovatel-JAroslavlja.jpg"/>
          <p:cNvPicPr/>
          <p:nvPr/>
        </p:nvPicPr>
        <p:blipFill>
          <a:blip r:embed="rId4" cstate="print"/>
          <a:srcRect l="26042" t="2933" r="22032"/>
          <a:stretch>
            <a:fillRect/>
          </a:stretch>
        </p:blipFill>
        <p:spPr bwMode="auto">
          <a:xfrm>
            <a:off x="1000100" y="2857496"/>
            <a:ext cx="2714644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28680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Arial Black" pitchFamily="34" charset="0"/>
              </a:rPr>
              <a:t>Более 1000 лет назад, в 1010 году, на месте поселения язычников( по названию </a:t>
            </a:r>
            <a:r>
              <a:rPr lang="ru-RU" sz="2800" dirty="0" smtClean="0">
                <a:latin typeface="Arial Black" pitchFamily="34" charset="0"/>
              </a:rPr>
              <a:t>Медвежий Угол</a:t>
            </a:r>
            <a:r>
              <a:rPr lang="ru-RU" sz="2800" dirty="0">
                <a:latin typeface="Arial Black" pitchFamily="34" charset="0"/>
              </a:rPr>
              <a:t>) Ростовским князем Ярославом Мудрым </a:t>
            </a:r>
            <a:r>
              <a:rPr lang="ru-RU" sz="2800" dirty="0" smtClean="0">
                <a:latin typeface="Arial Black" pitchFamily="34" charset="0"/>
              </a:rPr>
              <a:t>была </a:t>
            </a:r>
            <a:r>
              <a:rPr lang="ru-RU" sz="2800" dirty="0">
                <a:latin typeface="Arial Black" pitchFamily="34" charset="0"/>
              </a:rPr>
              <a:t>заложена крепость</a:t>
            </a:r>
            <a:r>
              <a:rPr lang="ru-RU" sz="2800" dirty="0" smtClean="0">
                <a:latin typeface="Arial Black" pitchFamily="34" charset="0"/>
              </a:rPr>
              <a:t>. Основной </a:t>
            </a:r>
            <a:r>
              <a:rPr lang="ru-RU" sz="2800" dirty="0">
                <a:latin typeface="Arial Black" pitchFamily="34" charset="0"/>
              </a:rPr>
              <a:t>задачей крепости была защита Ростово-Суздальского княжества с северной стороны. Имя этой крепости князь Ярослав дал свое. А так как по </a:t>
            </a:r>
            <a:r>
              <a:rPr lang="ru-RU" sz="2800" dirty="0" smtClean="0">
                <a:latin typeface="Arial Black" pitchFamily="34" charset="0"/>
              </a:rPr>
              <a:t>преданию</a:t>
            </a:r>
            <a:r>
              <a:rPr lang="ru-RU" sz="2800" dirty="0">
                <a:latin typeface="Arial Black" pitchFamily="34" charset="0"/>
              </a:rPr>
              <a:t>, он убил в этих краях священного медведя, то с 17-го века Ярославль имеет герб с медведем держащим золотую секиру в левой лапе.</a:t>
            </a:r>
          </a:p>
        </p:txBody>
      </p:sp>
      <p:pic>
        <p:nvPicPr>
          <p:cNvPr id="3" name="Рисунок 2" descr="история города ярославля"/>
          <p:cNvPicPr/>
          <p:nvPr/>
        </p:nvPicPr>
        <p:blipFill>
          <a:blip r:embed="rId2" cstate="print"/>
          <a:srcRect l="32083" t="12320" r="30724" b="13158"/>
          <a:stretch>
            <a:fillRect/>
          </a:stretch>
        </p:blipFill>
        <p:spPr bwMode="auto">
          <a:xfrm>
            <a:off x="7572396" y="5000636"/>
            <a:ext cx="1299669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towntravel.ru/wp-content/uploads/2014/05/%D0%9C%D0%BE%D0%BD%D0%B0%D1%81%D1%82%D1%8B%D1%80%D1%8C-%D0%B2-%D0%BD%D0%B0%D1%87%D0%B0%D0%BB%D0%B5-XVII-%D0%B2%D0%B5%D0%BA%D0%B0-%D1%80%D0%B8%D1%81%D1%83%D0%BD%D0%BE%D0%BA-%D1%81%D0%BE%D0%B2%D1%80%D0%B5%D0%BC%D0%B5%D0%BD%D0%BD%D0%BE%D0%B3%D0%BE-%D1%85%D1%83%D0%B4%D0%BE%D0%B6%D0%BD%D0%B8%D0%BA%D0%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166"/>
            <a:ext cx="9144000" cy="5429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857628"/>
            <a:ext cx="55721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 Black" pitchFamily="34" charset="0"/>
              </a:rPr>
              <a:t>В 1611 году Ярославль стал даже временной столицей государства Российского. Здесь собиралось</a:t>
            </a:r>
          </a:p>
          <a:p>
            <a:r>
              <a:rPr lang="ru-RU" sz="2400" dirty="0">
                <a:latin typeface="Arial Black" pitchFamily="34" charset="0"/>
              </a:rPr>
              <a:t>ополчение Минина и Пожарского для похода против польских оккупантов.</a:t>
            </a:r>
          </a:p>
        </p:txBody>
      </p:sp>
      <p:pic>
        <p:nvPicPr>
          <p:cNvPr id="3" name="Рисунок 2" descr="город ярославль история достопримечательност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4786322"/>
            <a:ext cx="3033503" cy="1900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2" descr="http://litceymos.ru/itbeita/%D0%9E%D0%B1%D0%BE%D1%81%D0%BD%D0%BE%D0%B2%D0%B0%D0%BD%D0%B8%D0%B5+%D0%BF%D1%80%D0%B8%D1%81%D0%B2%D0%BE%D0%B5%D0%BD%D0%B8%D1%8F+%D1%8F%D1%80%D0%BE%D1%81%D0%BB%D0%B0%D0%B2%D0%BB%D1%8E+%D0%BF%D0%BE%D1%87%D0%B5%D1%82%D0%BD%D0%BE%D0%B3%D0%BE+%D0%B7%D0%B2%D0%B0%D0%BD%D0%B8%D1%8F+%C2%AB%D0%B3%D0%BE%D1%80%D0%BE%D0%B4+%D0%B2%D0%BE%D0%B8%D0%BD%D1%81%D0%BA%D0%BE%D0%B9+%D1%81%D0%BB%D0%B0%D0%B2%D1%8B%C2%BBa/12563_html_m5e462cd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14290"/>
            <a:ext cx="7620000" cy="3676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стория города ярославля кратко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85728"/>
            <a:ext cx="4143404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429256" y="857232"/>
            <a:ext cx="30003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 Black" pitchFamily="34" charset="0"/>
              </a:rPr>
              <a:t>На </a:t>
            </a:r>
            <a:r>
              <a:rPr lang="ru-RU" sz="2000" dirty="0">
                <a:latin typeface="Arial Black" pitchFamily="34" charset="0"/>
              </a:rPr>
              <a:t>данный момент </a:t>
            </a:r>
            <a:r>
              <a:rPr lang="ru-RU" sz="2000" dirty="0" smtClean="0">
                <a:latin typeface="Arial Black" pitchFamily="34" charset="0"/>
              </a:rPr>
              <a:t> город насчитывает </a:t>
            </a:r>
            <a:r>
              <a:rPr lang="ru-RU" sz="2000" dirty="0">
                <a:latin typeface="Arial Black" pitchFamily="34" charset="0"/>
              </a:rPr>
              <a:t>порядка 800 архитектурных и исторических памятников, благодаря которым в 2005 году был внесен в перечень Наследия ЮНЕСКО. В Ярославле есть интересные места для </a:t>
            </a:r>
            <a:r>
              <a:rPr lang="ru-RU" sz="2000" dirty="0" smtClean="0">
                <a:latin typeface="Arial Black" pitchFamily="34" charset="0"/>
              </a:rPr>
              <a:t>всех.</a:t>
            </a:r>
            <a:endParaRPr lang="ru-RU" sz="2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43306" y="4071942"/>
            <a:ext cx="5114932" cy="250033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hlinkClick r:id="rId2" tooltip="Успенский Собор"/>
              </a:rPr>
              <a:t>Успенский Собор</a:t>
            </a:r>
            <a:r>
              <a:rPr lang="ru-RU" b="1" dirty="0"/>
              <a:t/>
            </a:r>
            <a:br>
              <a:rPr lang="ru-RU" b="1" dirty="0"/>
            </a:br>
            <a:r>
              <a:rPr lang="ru-RU" sz="3100" b="1" dirty="0" smtClean="0"/>
              <a:t>Храм </a:t>
            </a:r>
            <a:r>
              <a:rPr lang="ru-RU" sz="3100" b="1" dirty="0"/>
              <a:t>Успения Пресвятой богородицы был заложен еще в 1215 году по приказу Ростовского князя </a:t>
            </a:r>
            <a:r>
              <a:rPr lang="ru-RU" sz="3100" b="1" dirty="0" smtClean="0"/>
              <a:t>Константина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9458" name="Picture 2" descr="Успенский Собо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57166"/>
            <a:ext cx="3857652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1714488"/>
            <a:ext cx="4229072" cy="4857784"/>
          </a:xfrm>
        </p:spPr>
        <p:txBody>
          <a:bodyPr>
            <a:noAutofit/>
          </a:bodyPr>
          <a:lstStyle/>
          <a:p>
            <a:r>
              <a:rPr lang="ru-RU" sz="3200" b="1" dirty="0">
                <a:hlinkClick r:id="rId2" tooltip="Парк Тысячелетия"/>
              </a:rPr>
              <a:t>Парк Тысячелетия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Парк Тысячелетия Ярославля — один из самых красивых парков города, открылся в юбилейном 2010 </a:t>
            </a:r>
            <a:r>
              <a:rPr lang="ru-RU" sz="3200" dirty="0" smtClean="0"/>
              <a:t>г.</a:t>
            </a:r>
            <a:r>
              <a:rPr lang="ru-RU" sz="3200" dirty="0"/>
              <a:t> </a:t>
            </a:r>
          </a:p>
        </p:txBody>
      </p:sp>
      <p:pic>
        <p:nvPicPr>
          <p:cNvPr id="20482" name="Picture 2" descr="Парк Тысячелети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57166"/>
            <a:ext cx="4286280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9190" y="3500438"/>
            <a:ext cx="3871882" cy="2928958"/>
          </a:xfrm>
        </p:spPr>
        <p:txBody>
          <a:bodyPr>
            <a:noAutofit/>
          </a:bodyPr>
          <a:lstStyle/>
          <a:p>
            <a:r>
              <a:rPr lang="ru-RU" sz="3600" b="1" dirty="0">
                <a:hlinkClick r:id="rId2" tooltip="Ярославский государственный цирк"/>
              </a:rPr>
              <a:t>Ярославский государственный цирк</a:t>
            </a: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dirty="0" smtClean="0"/>
              <a:t>расположен </a:t>
            </a:r>
            <a:r>
              <a:rPr lang="ru-RU" sz="3600" dirty="0"/>
              <a:t>на площади </a:t>
            </a:r>
            <a:r>
              <a:rPr lang="ru-RU" sz="3600" dirty="0" smtClean="0"/>
              <a:t>Труда</a:t>
            </a:r>
            <a:endParaRPr lang="ru-RU" sz="3600" dirty="0"/>
          </a:p>
        </p:txBody>
      </p:sp>
      <p:pic>
        <p:nvPicPr>
          <p:cNvPr id="21506" name="Picture 2" descr="Ярославский государственный цир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57166"/>
            <a:ext cx="4286280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232</Words>
  <Application>Microsoft Office PowerPoint</Application>
  <PresentationFormat>Экран (4:3)</PresentationFormat>
  <Paragraphs>28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История моего города</vt:lpstr>
      <vt:lpstr>Слайд 2</vt:lpstr>
      <vt:lpstr>Слайд 3</vt:lpstr>
      <vt:lpstr>Слайд 4</vt:lpstr>
      <vt:lpstr>Слайд 5</vt:lpstr>
      <vt:lpstr>Слайд 6</vt:lpstr>
      <vt:lpstr>Успенский Собор Храм Успения Пресвятой богородицы был заложен еще в 1215 году по приказу Ростовского князя Константина </vt:lpstr>
      <vt:lpstr>Парк Тысячелетия  Парк Тысячелетия Ярославля — один из самых красивых парков города, открылся в юбилейном 2010 г. </vt:lpstr>
      <vt:lpstr>Ярославский государственный цирк расположен на площади Труда</vt:lpstr>
      <vt:lpstr>Российский государственный академический театр драмы им. Федора Волкова</vt:lpstr>
      <vt:lpstr>Дельфинарий в Ярославле  — развлекательно-оздоровительный комплекс, расположенный в поселке Дубки </vt:lpstr>
      <vt:lpstr>Церковь Николы Рубленого Небольшая скромная церковь Николая Чудотворца или Николы Рубленого   </vt:lpstr>
      <vt:lpstr>Церковь Михаила Архангела По некоторым данным, церковь Михаила Архангела была построена ранее Успенского собора </vt:lpstr>
      <vt:lpstr>Музей занимательных наук Эйнштейна в Ярославле  </vt:lpstr>
      <vt:lpstr>Город профессий «КидБург» в Ярославле Город профессий КидБург расположен в ТЦ «Вернисаж» в Ярославле.  </vt:lpstr>
      <vt:lpstr>Парк активного и семейного отдыха «Забава» Семейный парк «Забава» находится в деревне Белкино, в 15 км от Ярославля </vt:lpstr>
      <vt:lpstr>  Музей истории города Ярославля расположен в двухэтажном особняке Василия Кузнецова на знаменитой Волжской набережной   </vt:lpstr>
      <vt:lpstr>Слайд 18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моего города</dc:title>
  <dc:creator>User</dc:creator>
  <cp:lastModifiedBy>1</cp:lastModifiedBy>
  <cp:revision>9</cp:revision>
  <dcterms:created xsi:type="dcterms:W3CDTF">2016-12-01T06:30:33Z</dcterms:created>
  <dcterms:modified xsi:type="dcterms:W3CDTF">2020-02-06T11:22:39Z</dcterms:modified>
</cp:coreProperties>
</file>