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70" r:id="rId4"/>
    <p:sldId id="271" r:id="rId5"/>
    <p:sldId id="272" r:id="rId6"/>
    <p:sldId id="281" r:id="rId7"/>
    <p:sldId id="274" r:id="rId8"/>
    <p:sldId id="273" r:id="rId9"/>
    <p:sldId id="275" r:id="rId10"/>
    <p:sldId id="277" r:id="rId11"/>
    <p:sldId id="276" r:id="rId12"/>
    <p:sldId id="278" r:id="rId13"/>
    <p:sldId id="263" r:id="rId14"/>
    <p:sldId id="282" r:id="rId15"/>
    <p:sldId id="262" r:id="rId16"/>
    <p:sldId id="265" r:id="rId17"/>
    <p:sldId id="267" r:id="rId18"/>
    <p:sldId id="279" r:id="rId19"/>
    <p:sldId id="266" r:id="rId20"/>
    <p:sldId id="26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99F3C3-5EA4-48A4-8675-1AD685B7F977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C46DF1-A0C3-44C4-9544-37C9A685CBC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496944" cy="482453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 математики в 3 классе</a:t>
            </a:r>
          </a:p>
          <a:p>
            <a:pPr algn="ctr"/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/>
              <a:t>Умножение и деление на 10 и 100. Случаи деления вида 290:29.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Учитель: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Прошутина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И.А.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МОУ СШ № 59</a:t>
            </a:r>
          </a:p>
          <a:p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Г.Ярославль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6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38702" y="2643182"/>
            <a:ext cx="53052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 труднее дело, </a:t>
            </a:r>
          </a:p>
          <a:p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 выше честь.</a:t>
            </a:r>
            <a:endParaRPr lang="ru-RU" sz="4800" b="1" dirty="0"/>
          </a:p>
        </p:txBody>
      </p:sp>
      <p:pic>
        <p:nvPicPr>
          <p:cNvPr id="3" name="Picture 10" descr="Совместные покупки и закупки в Астрахан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3857620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Ключ решения: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70:7=10, т.к.10х7=70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610:61=10, т.к. 10х61=610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200:2=100, т.к.100х2=200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800:80=10, т.к. 10х80=800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6314" y="2714620"/>
            <a:ext cx="353802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 труда </a:t>
            </a:r>
          </a:p>
          <a:p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нет и плода.</a:t>
            </a:r>
            <a:endParaRPr lang="ru-RU" sz="4800" b="1" dirty="0"/>
          </a:p>
        </p:txBody>
      </p:sp>
      <p:pic>
        <p:nvPicPr>
          <p:cNvPr id="3" name="Picture 16" descr="http://bestspictures.ru/img/picture/Jul/08/9895fada882b51eed58bce5abcb41bf0/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2000240"/>
            <a:ext cx="4191029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424936" cy="1700824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№1. В детский сад купили 10 мячей по 25 рублей. Сколько денег заплатили?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62" y="3276615"/>
            <a:ext cx="121443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REDIK\Desktop\ЭОР,Ира\i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25" y="2996952"/>
            <a:ext cx="1512888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REDIK\Desktop\ЭОР,Ира\i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386269"/>
            <a:ext cx="1512888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REDIK\Desktop\ЭОР,Ира\i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157192"/>
            <a:ext cx="1512888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REDIK\Desktop\ЭОР,Ира\i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381" y="5241875"/>
            <a:ext cx="1512888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REDIK\Desktop\ЭОР,Ира\i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138283"/>
            <a:ext cx="1512888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38283"/>
            <a:ext cx="121443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210" y="4336802"/>
            <a:ext cx="121443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335" y="2691574"/>
            <a:ext cx="121443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597453"/>
            <a:ext cx="121443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7376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-214345" y="1142984"/>
            <a:ext cx="91440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 2. На </a:t>
            </a:r>
            <a:r>
              <a:rPr kumimoji="0" lang="ru-RU" sz="4000" b="1" i="1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сырозаводе</a:t>
            </a:r>
            <a:r>
              <a:rPr kumimoji="0" lang="ru-RU" sz="4000" b="1" i="1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32 хитрые мыши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стащили 320 кг сыра. Сколько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кг сыра стащила каждая мышь?</a:t>
            </a:r>
            <a:endParaRPr kumimoji="0" lang="ru-RU" sz="4000" b="0" i="0" u="none" strike="noStrike" cap="none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7" name="Picture 5" descr="Вышивка схема мышки - Рукоделие своими рук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5" y="3357562"/>
            <a:ext cx="3840507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5963"/>
            <a:ext cx="9143999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 flipV="1">
            <a:off x="3563888" y="4149080"/>
            <a:ext cx="0" cy="5760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1907704" y="4149080"/>
            <a:ext cx="16561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907704" y="3212976"/>
            <a:ext cx="1800200" cy="9361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807804" y="3212976"/>
            <a:ext cx="9001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07804" y="2204864"/>
            <a:ext cx="1332148" cy="10081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139952" y="2204864"/>
            <a:ext cx="1512168" cy="10081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4571999" y="3212976"/>
            <a:ext cx="108012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71999" y="3212976"/>
            <a:ext cx="2160241" cy="9361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716016" y="4149080"/>
            <a:ext cx="201622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716016" y="4149080"/>
            <a:ext cx="0" cy="5760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563888" y="4725144"/>
            <a:ext cx="115212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7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значит разделить число </a:t>
            </a:r>
            <a:r>
              <a:rPr kumimoji="0" lang="ru-RU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число </a:t>
            </a:r>
            <a:r>
              <a:rPr kumimoji="0" lang="ru-RU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получается число </a:t>
            </a:r>
            <a:r>
              <a:rPr kumimoji="0" lang="ru-RU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значит найти такое число </a:t>
            </a:r>
            <a:r>
              <a:rPr kumimoji="0" lang="ru-RU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 умножении которого на число </a:t>
            </a:r>
            <a:r>
              <a:rPr kumimoji="0" lang="ru-RU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1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05800" cy="4752528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 Сегодня я узнал… </a:t>
            </a:r>
            <a:b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Было трудно…</a:t>
            </a:r>
            <a:b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 Я понял, что…</a:t>
            </a:r>
            <a:b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 Теперь я могу…</a:t>
            </a:r>
            <a:b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 Я научился…</a:t>
            </a:r>
            <a:b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 У меня получилось …</a:t>
            </a:r>
          </a:p>
        </p:txBody>
      </p:sp>
    </p:spTree>
    <p:extLst>
      <p:ext uri="{BB962C8B-B14F-4D97-AF65-F5344CB8AC3E}">
        <p14:creationId xmlns:p14="http://schemas.microsoft.com/office/powerpoint/2010/main" val="2446838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57752" y="2643182"/>
            <a:ext cx="3962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Каждому – </a:t>
            </a:r>
          </a:p>
          <a:p>
            <a:r>
              <a:rPr lang="ru-RU" sz="4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делам его.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/>
          </a:p>
        </p:txBody>
      </p:sp>
      <p:pic>
        <p:nvPicPr>
          <p:cNvPr id="36869" name="Picture 5" descr="Один мудрый человек поведал два мудрых правила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4236727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305800" cy="1503040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br>
              <a:rPr lang="ru-RU" sz="5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с. 58 № 5, с. 59 № 9.</a:t>
            </a:r>
          </a:p>
        </p:txBody>
      </p:sp>
    </p:spTree>
    <p:extLst>
      <p:ext uri="{BB962C8B-B14F-4D97-AF65-F5344CB8AC3E}">
        <p14:creationId xmlns:p14="http://schemas.microsoft.com/office/powerpoint/2010/main" val="111177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layer.myshared.ru/602597/data/images/img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786058"/>
            <a:ext cx="2219325" cy="31146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42910" y="857232"/>
            <a:ext cx="80001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Алексей Николаевич Крылов </a:t>
            </a:r>
          </a:p>
          <a:p>
            <a:pPr algn="ctr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(1863 – 1945)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928934"/>
            <a:ext cx="7772400" cy="1362456"/>
          </a:xfrm>
        </p:spPr>
        <p:txBody>
          <a:bodyPr/>
          <a:lstStyle/>
          <a:p>
            <a:pPr algn="ctr"/>
            <a:r>
              <a:rPr lang="ru-RU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Молодцы!</a:t>
            </a:r>
          </a:p>
        </p:txBody>
      </p:sp>
    </p:spTree>
    <p:extLst>
      <p:ext uri="{BB962C8B-B14F-4D97-AF65-F5344CB8AC3E}">
        <p14:creationId xmlns:p14="http://schemas.microsoft.com/office/powerpoint/2010/main" val="456642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Повторение - мать ученья.</a:t>
            </a:r>
            <a:endParaRPr kumimoji="0" lang="ru-RU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Дела делают не шумом, а умом.</a:t>
            </a:r>
            <a:endParaRPr kumimoji="0" lang="ru-RU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Чем труднее дело, тем выше честь.</a:t>
            </a:r>
            <a:endParaRPr kumimoji="0" lang="ru-RU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Без труда нет и плода.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Каждому - по делам его.</a:t>
            </a:r>
            <a:r>
              <a:rPr kumimoji="0" lang="ru-RU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48" y="2285992"/>
            <a:ext cx="408765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Повторение – </a:t>
            </a:r>
          </a:p>
          <a:p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мать ученья.</a:t>
            </a:r>
            <a:endParaRPr lang="ru-RU" sz="4800" b="1" dirty="0"/>
          </a:p>
        </p:txBody>
      </p:sp>
      <p:pic>
        <p:nvPicPr>
          <p:cNvPr id="28674" name="Picture 2" descr="Волшебное кольцо (1979) Смотреть фильмы Онлайн. Новости кино, обзоры, рецензии, просмотр фильмов и сериалов онлайн бесплатно!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3643306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04" y="1142984"/>
            <a:ext cx="39290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10 = 		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12 : 3 =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700 : 100 =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81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10 =	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320 : 10 =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900 : 100 =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100 =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573016"/>
            <a:ext cx="7772400" cy="1362456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Умножение и деление на 10, на 100. 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Частные случаи деления.</a:t>
            </a:r>
          </a:p>
        </p:txBody>
      </p:sp>
    </p:spTree>
    <p:extLst>
      <p:ext uri="{BB962C8B-B14F-4D97-AF65-F5344CB8AC3E}">
        <p14:creationId xmlns:p14="http://schemas.microsoft.com/office/powerpoint/2010/main" val="26793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0562" y="2428868"/>
            <a:ext cx="384848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Дела делают </a:t>
            </a:r>
          </a:p>
          <a:p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шумом, </a:t>
            </a:r>
          </a:p>
          <a:p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умом.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0" descr="Ореховый прутик (1955) &quot; Детский кинотеат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3788242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500298" y="2000240"/>
            <a:ext cx="492922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290:29=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500:50=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800:8=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67544" y="2564904"/>
                <a:ext cx="806489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7200" b="1" i="1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:r>
                  <a:rPr lang="ru-RU" sz="7200" b="1" dirty="0"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7200" b="1" i="1" dirty="0">
                    <a:latin typeface="Times New Roman" pitchFamily="18" charset="0"/>
                    <a:cs typeface="Times New Roman" pitchFamily="18" charset="0"/>
                  </a:rPr>
                  <a:t>b = c </a:t>
                </a:r>
                <a14:m>
                  <m:oMath xmlns:m="http://schemas.openxmlformats.org/officeDocument/2006/math">
                    <m:r>
                      <a:rPr lang="en-US" sz="72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⟺</m:t>
                    </m:r>
                  </m:oMath>
                </a14:m>
                <a:r>
                  <a:rPr lang="en-US" sz="7200" b="1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sz="7200" b="1" dirty="0">
                    <a:latin typeface="Times New Roman" pitchFamily="18" charset="0"/>
                    <a:cs typeface="Times New Roman" pitchFamily="18" charset="0"/>
                  </a:rPr>
                  <a:t>· </a:t>
                </a:r>
                <a:r>
                  <a:rPr lang="en-US" sz="7200" b="1" i="1" dirty="0">
                    <a:latin typeface="Times New Roman" pitchFamily="18" charset="0"/>
                    <a:cs typeface="Times New Roman" pitchFamily="18" charset="0"/>
                  </a:rPr>
                  <a:t>b = a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564904"/>
                <a:ext cx="8064896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5745" t="-19289" r="-2872" b="-41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155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C7A2E3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749</TotalTime>
  <Words>332</Words>
  <Application>Microsoft Office PowerPoint</Application>
  <PresentationFormat>Экран (4:3)</PresentationFormat>
  <Paragraphs>56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Cambria Math</vt:lpstr>
      <vt:lpstr>Constantia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Умножение и деление на 10, на 100.  Частные случаи деления.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№1. В детский сад купили 10 мячей по 25 рублей. Сколько денег заплатили?</vt:lpstr>
      <vt:lpstr>Презентация PowerPoint</vt:lpstr>
      <vt:lpstr>Презентация PowerPoint</vt:lpstr>
      <vt:lpstr>Презентация PowerPoint</vt:lpstr>
      <vt:lpstr>1. Сегодня я узнал…  2. Было трудно… 3. Я понял, что… 4. Теперь я могу… 5. Я научился… 6. У меня получилось …</vt:lpstr>
      <vt:lpstr>Презентация PowerPoint</vt:lpstr>
      <vt:lpstr>Домашнее задание с. 58 № 5, с. 59 № 9.</vt:lpstr>
      <vt:lpstr>Молодцы!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Николаевна Комарова</dc:creator>
  <cp:lastModifiedBy>Ирина Анатольевна</cp:lastModifiedBy>
  <cp:revision>44</cp:revision>
  <dcterms:created xsi:type="dcterms:W3CDTF">2014-04-07T17:12:15Z</dcterms:created>
  <dcterms:modified xsi:type="dcterms:W3CDTF">2025-01-05T17:41:55Z</dcterms:modified>
</cp:coreProperties>
</file>