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F8B0B-16CD-447C-9A83-F972238B9AD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FC1CA-5067-4C1B-8DFE-8C648DD12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4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Данная</a:t>
            </a:r>
            <a:r>
              <a:rPr lang="ru-RU" baseline="0" dirty="0"/>
              <a:t> презентация создана для дошкольников, которые пока не умеют читать. Поэтому слайды содержат минимум текста – в основном, это стихи, которые читает воспитатель.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57EB-32B1-44AE-9B3E-658DC2D6596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64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FC1CA-5067-4C1B-8DFE-8C648DD12AC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5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DD018-15CD-41C3-9F22-FCA86D618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836662-1856-478D-9C20-63A838B6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8B615-60CD-47C5-9578-55413777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38A8-F04F-4639-BE43-C9ED5140319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BFBA0-0A9B-4626-81EF-08E701F6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57B49-C4EA-4424-8FDB-04EB89F7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C4C5-C10F-493E-B9D2-4F9516BE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1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A4B60-D458-4EE3-97FE-3788B524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F7BAF4-EFFF-4B3D-B085-123F94329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69C23-7E91-4042-B981-AECAFCF8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38A8-F04F-4639-BE43-C9ED5140319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5BD3FB-ED83-4727-A6F8-523404A74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1D7E5-C0D3-47E9-A808-FB962CED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C4C5-C10F-493E-B9D2-4F9516BE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6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FB0493-EEC0-4755-B817-29F1F0B80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9F8E6D-A315-4C6A-B46E-7A5927E45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C63582-66E6-43D3-BC25-F6499F0D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38A8-F04F-4639-BE43-C9ED5140319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5E7EC7-0DE9-4EDF-9382-92275191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278E4-7F8B-45C5-A3DA-9BD329F7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C4C5-C10F-493E-B9D2-4F9516BE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9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23F83-27EF-4D84-9635-68A9B0F6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DDFA1-B931-4C8C-ACF3-60F981C5D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2E8A86-E60E-432E-B5AB-9641E84F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38A8-F04F-4639-BE43-C9ED5140319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AB289-12B2-4C8D-8C6B-F1D814C9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39D3DF-2969-422C-8419-7B482A80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C4C5-C10F-493E-B9D2-4F9516BE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B254F-B1A9-48B4-9B16-0A0328A1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9F5C2-3F65-4B87-88FC-E820E4020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1B295-9C0A-41C0-9CFF-555DB01F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38A8-F04F-4639-BE43-C9ED5140319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83D82-C878-4222-A2F0-CEB6B937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862D81-BE34-4339-A6EC-C27FCA23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C4C5-C10F-493E-B9D2-4F9516BE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7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9C46E-0B20-42F6-96D0-C395BF30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6E87A-F879-42E7-B745-4A447876D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F4F12-8465-431D-A917-7C254976D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65436B-BDB0-469C-A4AC-7ABA37FE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38A8-F04F-4639-BE43-C9ED5140319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999638-FB12-46CA-AA9A-9970DA7F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EE43E9-A586-4E45-8DC4-DA063B7A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C4C5-C10F-493E-B9D2-4F9516BE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2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CD761-1775-400D-8A79-EB802993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043D34-C304-4DC6-BA54-8ACBF6CBD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4CC4F9-2433-49B8-B8BD-37A1E0FC9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17A776-5740-4C77-885C-54052906C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EA2423-11F6-48D8-94B6-3410852A4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A34724-6493-426A-AF8F-D14B3A43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38A8-F04F-4639-BE43-C9ED5140319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B684EC-7ED9-4F4E-978F-83B0651F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723FB2-AAF2-459C-8D0F-0B18C232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C4C5-C10F-493E-B9D2-4F9516BE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6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A8C2A-7FB3-4F2C-92F4-012B9673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34BC2D-10D3-4A8D-A866-96895D50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38A8-F04F-4639-BE43-C9ED5140319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525AB3-D982-47F1-BD7C-F91C900A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EAA5B5-7153-40F5-B04E-A8F4FA64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C4C5-C10F-493E-B9D2-4F9516BE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8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B1697F-EDB6-4417-BA1F-5FFB27A5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38A8-F04F-4639-BE43-C9ED5140319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53E6B8-6EB4-4BF5-8A45-5C1B25A2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A676B1-2305-4436-831A-9F39AB2A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C4C5-C10F-493E-B9D2-4F9516BE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5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7C664-8C2A-4D7D-8C5F-248E8373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ED882-7C6F-4D7A-9F57-F34CDF06C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6FFBD7-74FB-478C-AE87-0D501BA46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BC44CA-3877-45DB-8EEB-8BD37D5E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38A8-F04F-4639-BE43-C9ED5140319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8130C-FEDB-4B03-8357-2E4CD9BF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353E49-F77A-4521-A644-DA1227E3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C4C5-C10F-493E-B9D2-4F9516BE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5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2688E-A817-4C75-86E2-C1C55E1D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D70A99-FC96-47D3-A04B-11880E054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EB0D6-5348-4E27-AA62-85A3EFD61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1BCAB6-5C1D-4194-8D2B-250EE4A7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38A8-F04F-4639-BE43-C9ED5140319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B75883-B864-49DC-8A66-5545DC74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1AD728-FCB4-4F9C-A11B-7AAA979E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C4C5-C10F-493E-B9D2-4F9516BE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9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D86AA-A9CF-4649-9F02-10E6A06A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D28A51-C4BB-4DD2-91DA-9B7B81886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6396F-7975-4FF9-AF42-32725EB24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138A8-F04F-4639-BE43-C9ED51403191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D2FE8E-60C8-42D9-80E6-F056C11B6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9AA97-8928-451D-91B9-21FCBC602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FC4C5-C10F-493E-B9D2-4F9516BE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2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fotki.yandex.ru/users/appassionata/view/78482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s://i0.wp.com/paikea.ru/wp-content/uploads/2014/08/IMG_00338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0.wp.com/paikea.ru/wp-content/uploads/2014/08/IMG_003388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i0.wp.com/paikea.ru/wp-content/uploads/2014/08/IMG_00338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672" y="2708919"/>
            <a:ext cx="5400600" cy="4012439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784032" y="4581128"/>
            <a:ext cx="3992488" cy="1467980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2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Прошутина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И.А.</a:t>
            </a:r>
          </a:p>
          <a:p>
            <a:pPr algn="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СШ № 59</a:t>
            </a:r>
          </a:p>
          <a:p>
            <a:pPr algn="r"/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г.Ярославль</a:t>
            </a:r>
            <a:endParaRPr lang="ru-RU" sz="2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2191" y="-20351"/>
            <a:ext cx="9074329" cy="1793167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6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Вода, вода, кругом вода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184" y="1672282"/>
            <a:ext cx="2232226" cy="30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9AB14A-956E-4972-9A2A-D9966799E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4" y="0"/>
            <a:ext cx="11085343" cy="6858000"/>
          </a:xfrm>
          <a:prstGeom prst="rect">
            <a:avLst/>
          </a:prstGeom>
          <a:noFill/>
          <a:ln w="9525">
            <a:solidFill>
              <a:srgbClr val="1E5C1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38112C-24B7-4BAB-8BA6-31C5380F465E}"/>
              </a:ext>
            </a:extLst>
          </p:cNvPr>
          <p:cNvSpPr txBox="1"/>
          <p:nvPr/>
        </p:nvSpPr>
        <p:spPr>
          <a:xfrm>
            <a:off x="1547447" y="5657671"/>
            <a:ext cx="9459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n>
                  <a:solidFill>
                    <a:srgbClr val="000099"/>
                  </a:solidFill>
                </a:ln>
                <a:solidFill>
                  <a:srgbClr val="3333FF"/>
                </a:solidFill>
                <a:latin typeface="Century Schoolbook" panose="02040604050505020304" pitchFamily="18" charset="0"/>
              </a:rPr>
              <a:t>Берегите природу!</a:t>
            </a:r>
          </a:p>
        </p:txBody>
      </p:sp>
    </p:spTree>
    <p:extLst>
      <p:ext uri="{BB962C8B-B14F-4D97-AF65-F5344CB8AC3E}">
        <p14:creationId xmlns:p14="http://schemas.microsoft.com/office/powerpoint/2010/main" val="421979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80 из 161950">
            <a:extLst>
              <a:ext uri="{FF2B5EF4-FFF2-40B4-BE49-F238E27FC236}">
                <a16:creationId xmlns:a16="http://schemas.microsoft.com/office/drawing/2014/main" id="{2B14F95C-DDD2-4617-8476-184EF10F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833" y="0"/>
            <a:ext cx="6510466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C64867-E5F0-4B04-8E03-3EF9D2E6ECAB}"/>
              </a:ext>
            </a:extLst>
          </p:cNvPr>
          <p:cNvSpPr txBox="1"/>
          <p:nvPr/>
        </p:nvSpPr>
        <p:spPr>
          <a:xfrm>
            <a:off x="7247299" y="668740"/>
            <a:ext cx="5049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Земля из космоса</a:t>
            </a:r>
          </a:p>
        </p:txBody>
      </p:sp>
    </p:spTree>
    <p:extLst>
      <p:ext uri="{BB962C8B-B14F-4D97-AF65-F5344CB8AC3E}">
        <p14:creationId xmlns:p14="http://schemas.microsoft.com/office/powerpoint/2010/main" val="242194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AA0E3-30C8-40E7-8B2E-3B841F3D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8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Мировой океан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76E2C-0624-4C3C-B913-CFEDCF1C9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50" y="1310186"/>
            <a:ext cx="10134056" cy="5487230"/>
          </a:xfrm>
          <a:prstGeom prst="rect">
            <a:avLst/>
          </a:prstGeom>
          <a:noFill/>
          <a:ln w="9525">
            <a:solidFill>
              <a:srgbClr val="1E5C1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AA0E3-30C8-40E7-8B2E-3B841F3D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Молекулы воды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DD95B1-0194-4468-A683-E100DC6C7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49450"/>
            <a:ext cx="97536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7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AA0E3-30C8-40E7-8B2E-3B841F3D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Матушка - Волга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9A82F8-D08B-453D-B7E4-9DBFB1896B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1313928"/>
            <a:ext cx="5036024" cy="355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B3CFB5B6-AC7B-4ADA-9B3D-169F0540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7"/>
          <a:stretch>
            <a:fillRect/>
          </a:stretch>
        </p:blipFill>
        <p:spPr bwMode="auto">
          <a:xfrm>
            <a:off x="5464963" y="2047165"/>
            <a:ext cx="6535968" cy="4581904"/>
          </a:xfrm>
          <a:prstGeom prst="rect">
            <a:avLst/>
          </a:prstGeom>
          <a:noFill/>
          <a:ln w="9525">
            <a:solidFill>
              <a:srgbClr val="1E5C1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0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AA0E3-30C8-40E7-8B2E-3B841F3D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Озеро </a:t>
            </a:r>
            <a:r>
              <a:rPr lang="ru-RU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Неро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AEDC16-0090-4689-8903-E3D097A910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1" y="1091822"/>
            <a:ext cx="4309637" cy="5500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hlinkClick r:id="rId4" tgtFrame="&quot;_blank&quot;"/>
            <a:extLst>
              <a:ext uri="{FF2B5EF4-FFF2-40B4-BE49-F238E27FC236}">
                <a16:creationId xmlns:a16="http://schemas.microsoft.com/office/drawing/2014/main" id="{BFF34D1C-F806-4902-B326-ED45AAAED7B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79" y="1922060"/>
            <a:ext cx="5940425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82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295EB-66C3-4308-BCA0-8120501E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/>
          <a:lstStyle/>
          <a:p>
            <a:r>
              <a:rPr lang="ru-RU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Плещеево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озеро</a:t>
            </a:r>
          </a:p>
        </p:txBody>
      </p:sp>
      <p:pic>
        <p:nvPicPr>
          <p:cNvPr id="3" name="Рисунок 2" descr="Живой камень, двойное дно и загадочный туман: разгадываем мистические тайны Плещеева озера">
            <a:extLst>
              <a:ext uri="{FF2B5EF4-FFF2-40B4-BE49-F238E27FC236}">
                <a16:creationId xmlns:a16="http://schemas.microsoft.com/office/drawing/2014/main" id="{DE52FFD0-7672-4A37-B8F8-B9CB813318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77370"/>
            <a:ext cx="6040509" cy="385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Живой камень, двойное дно и загадочный туман: разгадываем мистические тайны Плещеева озера">
            <a:extLst>
              <a:ext uri="{FF2B5EF4-FFF2-40B4-BE49-F238E27FC236}">
                <a16:creationId xmlns:a16="http://schemas.microsoft.com/office/drawing/2014/main" id="{5C9D0EC7-9DC6-40EF-9FB5-57B2BFC244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160655"/>
            <a:ext cx="5485500" cy="316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Живой камень, двойное дно и загадочный туман: разгадываем мистические тайны Плещеева озера">
            <a:extLst>
              <a:ext uri="{FF2B5EF4-FFF2-40B4-BE49-F238E27FC236}">
                <a16:creationId xmlns:a16="http://schemas.microsoft.com/office/drawing/2014/main" id="{004F063C-8701-4131-9A0F-04A9BAA3B61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3531235"/>
            <a:ext cx="5485500" cy="3166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04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30ECC-395C-4836-84A7-6638A42B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Пётр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– император и флотоводец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9E8C80-AA1F-4487-B983-566903B3D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2014"/>
            <a:ext cx="5952699" cy="39659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2D8F9D-13BE-4F7F-8BEF-AE100CDFF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296537"/>
            <a:ext cx="6623715" cy="32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3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ABFF9-2F46-4773-861A-D6637927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94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Пётр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– император и флотоводец</a:t>
            </a:r>
          </a:p>
        </p:txBody>
      </p:sp>
      <p:pic>
        <p:nvPicPr>
          <p:cNvPr id="3" name="Рисунок 2" descr="Петр и плещеево озеро">
            <a:hlinkClick r:id="rId2"/>
            <a:extLst>
              <a:ext uri="{FF2B5EF4-FFF2-40B4-BE49-F238E27FC236}">
                <a16:creationId xmlns:a16="http://schemas.microsoft.com/office/drawing/2014/main" id="{E8CA8F60-634F-4108-BD70-D0066D2F21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02" y="1856096"/>
            <a:ext cx="3225195" cy="483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лещеево озеро музей Ботик Петра I">
            <a:hlinkClick r:id="rId4"/>
            <a:extLst>
              <a:ext uri="{FF2B5EF4-FFF2-40B4-BE49-F238E27FC236}">
                <a16:creationId xmlns:a16="http://schemas.microsoft.com/office/drawing/2014/main" id="{90BE271A-6FA6-4F49-A66C-0573A2EA1F7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1" y="1355082"/>
            <a:ext cx="2979312" cy="461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белиск Петру с видом на Плещеево озеро">
            <a:hlinkClick r:id="rId6"/>
            <a:extLst>
              <a:ext uri="{FF2B5EF4-FFF2-40B4-BE49-F238E27FC236}">
                <a16:creationId xmlns:a16="http://schemas.microsoft.com/office/drawing/2014/main" id="{478108A6-16EC-46BF-BA95-E229CE2BDD5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57" y="1355082"/>
            <a:ext cx="3097592" cy="4363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523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77</Words>
  <Application>Microsoft Office PowerPoint</Application>
  <PresentationFormat>Широкоэкранный</PresentationFormat>
  <Paragraphs>17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Schoolbook</vt:lpstr>
      <vt:lpstr>Тема Office</vt:lpstr>
      <vt:lpstr>Вода, вода, кругом вода</vt:lpstr>
      <vt:lpstr>Презентация PowerPoint</vt:lpstr>
      <vt:lpstr>Мировой океан</vt:lpstr>
      <vt:lpstr>Молекулы воды</vt:lpstr>
      <vt:lpstr>Матушка - Волга</vt:lpstr>
      <vt:lpstr>Озеро Неро</vt:lpstr>
      <vt:lpstr>Плещеево озеро</vt:lpstr>
      <vt:lpstr>Пётр I – император и флотоводец</vt:lpstr>
      <vt:lpstr>Пётр I – император и флотоводец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2022-11-15T06:21:37Z</dcterms:created>
  <dcterms:modified xsi:type="dcterms:W3CDTF">2022-11-15T20:34:21Z</dcterms:modified>
</cp:coreProperties>
</file>