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69" r:id="rId6"/>
    <p:sldId id="259" r:id="rId7"/>
    <p:sldId id="261" r:id="rId8"/>
    <p:sldId id="260" r:id="rId9"/>
    <p:sldId id="262" r:id="rId10"/>
    <p:sldId id="263" r:id="rId11"/>
    <p:sldId id="264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hyperlink" Target="http://detskiy-sait.ru/origami/origami-004-rybka.gi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5786" y="2714620"/>
            <a:ext cx="7772400" cy="1500187"/>
          </a:xfrm>
        </p:spPr>
        <p:txBody>
          <a:bodyPr>
            <a:noAutofit/>
          </a:bodyPr>
          <a:lstStyle/>
          <a:p>
            <a:pPr algn="ctr"/>
            <a:r>
              <a:rPr lang="ru-RU" sz="72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Аппликация</a:t>
            </a:r>
            <a:r>
              <a:rPr lang="ru-RU" sz="7200" b="1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</a:p>
          <a:p>
            <a:pPr algn="ctr"/>
            <a:r>
              <a:rPr lang="ru-RU" sz="7200" b="1" i="1" dirty="0" smtClean="0">
                <a:solidFill>
                  <a:srgbClr val="00B0F0"/>
                </a:solidFill>
                <a:latin typeface="Georgia" pitchFamily="18" charset="0"/>
              </a:rPr>
              <a:t>«В море»</a:t>
            </a:r>
            <a:endParaRPr lang="ru-RU" sz="7200" b="1" i="1" dirty="0">
              <a:solidFill>
                <a:srgbClr val="00B0F0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214422"/>
            <a:ext cx="5318125" cy="393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571612"/>
            <a:ext cx="632460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142984"/>
            <a:ext cx="568960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Без Труда не Выловишь и Рыбку из Пруда сочин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526"/>
            <a:ext cx="9144000" cy="68675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Алиястика - открытки СССР - bookfish - Photo.Qip.ru / id: va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62500" cy="6858000"/>
          </a:xfrm>
          <a:prstGeom prst="rect">
            <a:avLst/>
          </a:prstGeom>
          <a:noFill/>
        </p:spPr>
      </p:pic>
      <p:pic>
        <p:nvPicPr>
          <p:cNvPr id="3" name="Picture 8" descr="&quot;без труда не вытянешь и рыбку из пруда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500042"/>
            <a:ext cx="4500562" cy="54673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ribka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85800" y="0"/>
            <a:ext cx="9829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fimenko.com - Официальный Портал Однофамильцев Ефименк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12383506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70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Культура и спорт: Новости Казахстана на Spy.kz - Экономическая развед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 l="31007" t="19380" r="31007" b="40930"/>
          <a:stretch>
            <a:fillRect/>
          </a:stretch>
        </p:blipFill>
        <p:spPr bwMode="auto">
          <a:xfrm rot="4586074">
            <a:off x="2939028" y="2761907"/>
            <a:ext cx="3733800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2" descr="Простое оригами “Рыбка”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479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3" descr="Оригами Рыбка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75" y="0"/>
            <a:ext cx="32861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-917575" y="-10584"/>
            <a:ext cx="590347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1616075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Обращайтесь с ножницами</a:t>
            </a:r>
          </a:p>
          <a:p>
            <a:pPr indent="1616075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очень осторожно.</a:t>
            </a:r>
          </a:p>
          <a:p>
            <a:pPr indent="1616075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Резать кончиками - нельзя,</a:t>
            </a:r>
          </a:p>
          <a:p>
            <a:pPr indent="1616075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серединкой - можно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2">
            <a:lum contrast="18000"/>
          </a:blip>
          <a:srcRect/>
          <a:stretch>
            <a:fillRect/>
          </a:stretch>
        </p:blipFill>
        <p:spPr bwMode="auto">
          <a:xfrm>
            <a:off x="6804025" y="260351"/>
            <a:ext cx="1595438" cy="1439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>
            <a:lum contrast="12000"/>
          </a:blip>
          <a:srcRect/>
          <a:stretch>
            <a:fillRect/>
          </a:stretch>
        </p:blipFill>
        <p:spPr bwMode="auto">
          <a:xfrm>
            <a:off x="4932364" y="908051"/>
            <a:ext cx="1628775" cy="1430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2674938" y="2357968"/>
            <a:ext cx="648023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1030288"/>
            <a:r>
              <a:rPr lang="ru-RU" sz="2000" b="1">
                <a:latin typeface="Times New Roman" pitchFamily="18" charset="0"/>
                <a:cs typeface="Times New Roman" pitchFamily="18" charset="0"/>
              </a:rPr>
              <a:t>2. Если нужно инструмент  передать другому.</a:t>
            </a:r>
          </a:p>
          <a:p>
            <a:pPr indent="1030288"/>
            <a:r>
              <a:rPr lang="ru-RU" sz="2000" b="1">
                <a:latin typeface="Times New Roman" pitchFamily="18" charset="0"/>
                <a:cs typeface="Times New Roman" pitchFamily="18" charset="0"/>
              </a:rPr>
              <a:t> То колечки от себя  </a:t>
            </a:r>
          </a:p>
          <a:p>
            <a:pPr indent="1030288"/>
            <a:r>
              <a:rPr lang="ru-RU" sz="2000" b="1">
                <a:latin typeface="Times New Roman" pitchFamily="18" charset="0"/>
                <a:cs typeface="Times New Roman" pitchFamily="18" charset="0"/>
              </a:rPr>
              <a:t>Ты спокойно поверни, </a:t>
            </a:r>
          </a:p>
          <a:p>
            <a:pPr indent="1030288"/>
            <a:r>
              <a:rPr lang="ru-RU" sz="2000" b="1">
                <a:latin typeface="Times New Roman" pitchFamily="18" charset="0"/>
                <a:cs typeface="Times New Roman" pitchFamily="18" charset="0"/>
              </a:rPr>
              <a:t>И, за кончики держись, </a:t>
            </a:r>
          </a:p>
          <a:p>
            <a:pPr indent="1030288"/>
            <a:r>
              <a:rPr lang="ru-RU" sz="2000" b="1">
                <a:latin typeface="Times New Roman" pitchFamily="18" charset="0"/>
                <a:cs typeface="Times New Roman" pitchFamily="18" charset="0"/>
              </a:rPr>
              <a:t>Ножницы ему верни!</a:t>
            </a:r>
          </a:p>
        </p:txBody>
      </p:sp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4">
            <a:lum contrast="24000"/>
          </a:blip>
          <a:srcRect/>
          <a:stretch>
            <a:fillRect/>
          </a:stretch>
        </p:blipFill>
        <p:spPr bwMode="auto">
          <a:xfrm>
            <a:off x="468313" y="3069167"/>
            <a:ext cx="2843212" cy="1223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755651" y="4618567"/>
            <a:ext cx="590391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2767013" algn="ctr"/>
              </a:tabLst>
            </a:pPr>
            <a:r>
              <a:rPr lang="ru-RU" sz="2000" b="1">
                <a:latin typeface="Times New Roman" pitchFamily="18" charset="0"/>
                <a:cs typeface="Times New Roman" pitchFamily="18" charset="0"/>
              </a:rPr>
              <a:t>3. Когда   выполнишь работу,</a:t>
            </a:r>
          </a:p>
          <a:p>
            <a:pPr>
              <a:tabLst>
                <a:tab pos="2767013" algn="ctr"/>
              </a:tabLst>
            </a:pPr>
            <a:r>
              <a:rPr lang="ru-RU" sz="2000" b="1">
                <a:latin typeface="Times New Roman" pitchFamily="18" charset="0"/>
                <a:cs typeface="Times New Roman" pitchFamily="18" charset="0"/>
              </a:rPr>
              <a:t>   Тут  же  ножницы     закрой,</a:t>
            </a:r>
          </a:p>
          <a:p>
            <a:pPr>
              <a:tabLst>
                <a:tab pos="2767013" algn="ctr"/>
              </a:tabLst>
            </a:pPr>
            <a:r>
              <a:rPr lang="ru-RU" sz="2000" b="1">
                <a:latin typeface="Times New Roman" pitchFamily="18" charset="0"/>
                <a:cs typeface="Times New Roman" pitchFamily="18" charset="0"/>
              </a:rPr>
              <a:t>   Чтоб  до  острых  краешков,	    </a:t>
            </a:r>
          </a:p>
          <a:p>
            <a:pPr>
              <a:tabLst>
                <a:tab pos="2767013" algn="ctr"/>
              </a:tabLst>
            </a:pPr>
            <a:r>
              <a:rPr lang="ru-RU" sz="2000" b="1">
                <a:latin typeface="Times New Roman" pitchFamily="18" charset="0"/>
                <a:cs typeface="Times New Roman" pitchFamily="18" charset="0"/>
              </a:rPr>
              <a:t>   Не  коснулся  кто  другой!	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pic>
        <p:nvPicPr>
          <p:cNvPr id="17418" name="Picture 10" descr="img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9925" y="4582584"/>
            <a:ext cx="1543050" cy="1962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3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3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/>
      <p:bldP spid="174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214422"/>
            <a:ext cx="5067300" cy="455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214422"/>
            <a:ext cx="6481762" cy="430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67</Words>
  <PresentationFormat>Экран (4:3)</PresentationFormat>
  <Paragraphs>15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Irinacomp</dc:creator>
  <cp:lastModifiedBy>Windows User</cp:lastModifiedBy>
  <cp:revision>10</cp:revision>
  <dcterms:created xsi:type="dcterms:W3CDTF">2015-04-02T16:56:00Z</dcterms:created>
  <dcterms:modified xsi:type="dcterms:W3CDTF">2015-04-02T18:25:23Z</dcterms:modified>
</cp:coreProperties>
</file>