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1"/>
  </p:notesMasterIdLst>
  <p:sldIdLst>
    <p:sldId id="256" r:id="rId2"/>
    <p:sldId id="258" r:id="rId3"/>
    <p:sldId id="264" r:id="rId4"/>
    <p:sldId id="293" r:id="rId5"/>
    <p:sldId id="295" r:id="rId6"/>
    <p:sldId id="285" r:id="rId7"/>
    <p:sldId id="289" r:id="rId8"/>
    <p:sldId id="282" r:id="rId9"/>
    <p:sldId id="29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57D04-B0E8-4B7F-9DDC-94DD8CBD5703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09D35-1581-4DA4-8D2F-939816AA0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42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2352" y="714356"/>
            <a:ext cx="6351482" cy="478634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Бригантина</a:t>
            </a:r>
            <a:r>
              <a:rPr lang="ru-RU" sz="67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67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67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5-</a:t>
            </a:r>
            <a:r>
              <a:rPr lang="ru-RU" sz="67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8</a:t>
            </a:r>
            <a:r>
              <a:rPr lang="ru-RU" sz="67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классы </a:t>
            </a:r>
            <a:br>
              <a:rPr lang="ru-RU" sz="67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67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0"/>
            <a:ext cx="7239000" cy="1071546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Наши праздники </a:t>
            </a:r>
            <a:endParaRPr lang="ru-RU" sz="4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C:\Documents and Settings\организатор\Рабочий стол\прошедшие мероприятия 2015-2016\НГ\фото нг для сайта\DSCN46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357686" y="1213147"/>
            <a:ext cx="4102746" cy="2697994"/>
          </a:xfrm>
          <a:prstGeom prst="rect">
            <a:avLst/>
          </a:prstGeom>
          <a:noFill/>
        </p:spPr>
      </p:pic>
      <p:pic>
        <p:nvPicPr>
          <p:cNvPr id="2051" name="Picture 3" descr="C:\Documents and Settings\организатор\Рабочий стол\прошедшие мероприятия 2015-2016\НГ\фото нг для сайта\DSCN4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4357686" cy="269671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11140"/>
            <a:ext cx="4357686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80" y="3911140"/>
            <a:ext cx="4083652" cy="294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Мы патриоты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Documents and Settings\организатор\Рабочий стол\день героя\DSCN45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499992" y="2204865"/>
            <a:ext cx="4392488" cy="4104456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6" y="2204864"/>
            <a:ext cx="447014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Мы за безопасность дорожного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движения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2" descr="C:\Documents and Settings\организатор\Рабочий стол\прошедшие мероприятия 2015-2016\ЮИД\пдд\DSCN4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032448" cy="2448272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4785"/>
            <a:ext cx="446449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933056"/>
            <a:ext cx="4032448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36" y="3896542"/>
            <a:ext cx="4495727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/>
          <a:lstStyle/>
          <a:p>
            <a:pPr algn="ctr"/>
            <a:r>
              <a:rPr lang="ru-RU" dirty="0" smtClean="0"/>
              <a:t>Предметные недели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261" y="1515157"/>
            <a:ext cx="4716016" cy="828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15157"/>
            <a:ext cx="403244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819412"/>
            <a:ext cx="4248471" cy="271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471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accent3">
                    <a:lumMod val="75000"/>
                  </a:schemeClr>
                </a:solidFill>
              </a:rPr>
              <a:t>Мы заботимся о птицах</a:t>
            </a:r>
            <a:endParaRPr lang="ru-RU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6386" name="Picture 2" descr="C:\Documents and Settings\организатор\Рабочий стол\прошедшие мероприятия 2015-2016\Экология\на сайт\развешиваем и кормим\DSCN46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1500175"/>
            <a:ext cx="4359427" cy="2648906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4464495" cy="280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70" y="1474821"/>
            <a:ext cx="4155617" cy="253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70" y="4005063"/>
            <a:ext cx="4155617" cy="279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41277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Мы заботимся о бездомных животных</a:t>
            </a:r>
            <a:endParaRPr lang="ru-RU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098" name="Picture 2" descr="C:\Documents and Settings\организатор\Рабочий стол\прошедшие мероприятия 2015-2016\Экология\фото бездомные животные\плакаты в поддержку бездомных животны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1"/>
            <a:ext cx="4702204" cy="2650045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7" y="3933056"/>
            <a:ext cx="4702205" cy="2756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790" y="1617202"/>
            <a:ext cx="4084637" cy="504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8266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Конкурсы за честь школы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194" name="Picture 2" descr="C:\Documents and Settings\организатор\Рабочий стол\прошедшие мероприятия 2015-2016\Экология\батарейки\DSCN42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4104456" cy="5077909"/>
          </a:xfrm>
          <a:prstGeom prst="rect">
            <a:avLst/>
          </a:prstGeom>
          <a:noFill/>
        </p:spPr>
      </p:pic>
      <p:pic>
        <p:nvPicPr>
          <p:cNvPr id="1026" name="Picture 2" descr="F:\прошедшие мероприятия 2015-2016\ЮИД\рисунки на конкурс 59 школа\бадалян рисунок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387066"/>
            <a:ext cx="4400905" cy="528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6000" dirty="0" smtClean="0"/>
              <a:t>Спасибо за внимание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3666258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1010</TotalTime>
  <Words>27</Words>
  <Application>Microsoft Office PowerPoint</Application>
  <PresentationFormat>Экран (4:3)</PresentationFormat>
  <Paragraphs>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Поток</vt:lpstr>
      <vt:lpstr> Бригантина 5-8 классы  </vt:lpstr>
      <vt:lpstr>Наши праздники </vt:lpstr>
      <vt:lpstr>Мы патриоты</vt:lpstr>
      <vt:lpstr>Мы за безопасность дорожного движения</vt:lpstr>
      <vt:lpstr>Предметные недели</vt:lpstr>
      <vt:lpstr>Мы заботимся о птицах</vt:lpstr>
      <vt:lpstr>Мы заботимся о бездомных животных</vt:lpstr>
      <vt:lpstr>Конкурсы за честь школы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54</cp:revision>
  <dcterms:modified xsi:type="dcterms:W3CDTF">2017-10-12T11:48:01Z</dcterms:modified>
</cp:coreProperties>
</file>