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3" autoAdjust="0"/>
  </p:normalViewPr>
  <p:slideViewPr>
    <p:cSldViewPr>
      <p:cViewPr varScale="1">
        <p:scale>
          <a:sx n="66" d="100"/>
          <a:sy n="66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D117-9B05-44AF-AD7A-E0AC5099542A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F566-41A3-4AD2-9C02-1F4191F35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D117-9B05-44AF-AD7A-E0AC5099542A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F566-41A3-4AD2-9C02-1F4191F35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D117-9B05-44AF-AD7A-E0AC5099542A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F566-41A3-4AD2-9C02-1F4191F35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D117-9B05-44AF-AD7A-E0AC5099542A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F566-41A3-4AD2-9C02-1F4191F35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D117-9B05-44AF-AD7A-E0AC5099542A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F566-41A3-4AD2-9C02-1F4191F35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D117-9B05-44AF-AD7A-E0AC5099542A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F566-41A3-4AD2-9C02-1F4191F35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D117-9B05-44AF-AD7A-E0AC5099542A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F566-41A3-4AD2-9C02-1F4191F35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D117-9B05-44AF-AD7A-E0AC5099542A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F566-41A3-4AD2-9C02-1F4191F35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D117-9B05-44AF-AD7A-E0AC5099542A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F566-41A3-4AD2-9C02-1F4191F35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D117-9B05-44AF-AD7A-E0AC5099542A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F566-41A3-4AD2-9C02-1F4191F35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3D117-9B05-44AF-AD7A-E0AC5099542A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6F566-41A3-4AD2-9C02-1F4191F35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3D117-9B05-44AF-AD7A-E0AC5099542A}" type="datetimeFigureOut">
              <a:rPr lang="ru-RU" smtClean="0"/>
              <a:pPr/>
              <a:t>17.10.2017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6F566-41A3-4AD2-9C02-1F4191F354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846640" cy="2520279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Спартакиада- 2017-2018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учебного года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717032"/>
            <a:ext cx="4824536" cy="12241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Спортивное обозрение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Спортивно-оздоровительные мероприятия и соревнования 2017-2018.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Бегом по «Золотому кольцу»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Эстафета имени В.В. Терешковой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«Призывник России»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«Шиповка юных» (Осень)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«КЭС- </a:t>
            </a:r>
            <a:r>
              <a:rPr lang="ru-RU" i="1" dirty="0" err="1" smtClean="0">
                <a:solidFill>
                  <a:schemeClr val="bg1"/>
                </a:solidFill>
              </a:rPr>
              <a:t>баскет</a:t>
            </a:r>
            <a:r>
              <a:rPr lang="ru-RU" i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Лыжные гонки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Мини-футбол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«Шиповка юных» (весна)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Эстафета, посвященная 9 мая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эстафета терешков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284984"/>
            <a:ext cx="5040560" cy="333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52128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Эстафеты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364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b="18564"/>
          <a:stretch>
            <a:fillRect/>
          </a:stretch>
        </p:blipFill>
        <p:spPr bwMode="auto">
          <a:xfrm>
            <a:off x="179512" y="980728"/>
            <a:ext cx="4981759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«Призывник России»</a:t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84739"/>
            <a:ext cx="3834374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Спортивно-оздоровительные мероприятия и соревнования 2017-2018.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«Кубок школы» (футбол, баскетбол, пионербол)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Спортивный марафон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«Мама, папа, я –спортивная семья»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Праздник снега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Турнир по хоккею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Олимпиада по физкультуре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День здоровья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здоровья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 descr="https://pp.userapi.com/c639723/v639723879/4fd06/g50uHKnLS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51486"/>
            <a:ext cx="4876808" cy="3065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https://pp.userapi.com/c636717/v636717700/53883/HBbxwMISt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429000"/>
            <a:ext cx="4893693" cy="3261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97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Спартакиада- 2017-2018  учебного года</vt:lpstr>
      <vt:lpstr>Спортивно-оздоровительные мероприятия и соревнования 2017-2018.</vt:lpstr>
      <vt:lpstr>Эстафеты</vt:lpstr>
      <vt:lpstr>«Призывник России» </vt:lpstr>
      <vt:lpstr>Спортивно-оздоровительные мероприятия и соревнования 2017-2018.</vt:lpstr>
      <vt:lpstr>День здоровья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учебного года</dc:title>
  <dc:creator>user</dc:creator>
  <cp:lastModifiedBy>User5</cp:lastModifiedBy>
  <cp:revision>19</cp:revision>
  <dcterms:created xsi:type="dcterms:W3CDTF">2017-10-08T17:39:29Z</dcterms:created>
  <dcterms:modified xsi:type="dcterms:W3CDTF">2017-10-17T13:22:18Z</dcterms:modified>
</cp:coreProperties>
</file>