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74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43\Pictures\173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8712" cy="67932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4128" y="332656"/>
            <a:ext cx="3419872" cy="27363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The week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of foreign 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languages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06896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Arial Rounded MT Bold" pitchFamily="34" charset="0"/>
              </a:rPr>
              <a:t>January, 22-27</a:t>
            </a:r>
            <a:endParaRPr lang="en-US" b="1" dirty="0" smtClean="0">
              <a:solidFill>
                <a:srgbClr val="92D050"/>
              </a:solidFill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92D050"/>
                </a:solidFill>
                <a:latin typeface="Arial Rounded MT Bold" pitchFamily="34" charset="0"/>
              </a:rPr>
              <a:t>201</a:t>
            </a:r>
            <a:r>
              <a:rPr lang="ru-RU" b="1" dirty="0" smtClean="0">
                <a:solidFill>
                  <a:srgbClr val="92D050"/>
                </a:solidFill>
                <a:latin typeface="Arial Rounded MT Bold" pitchFamily="34" charset="0"/>
              </a:rPr>
              <a:t>7</a:t>
            </a:r>
            <a:endParaRPr lang="ru-RU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- 9 </a:t>
            </a:r>
            <a:r>
              <a:rPr lang="ru-RU" dirty="0" smtClean="0"/>
              <a:t>классы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5904656" cy="4389120"/>
          </a:xfrm>
        </p:spPr>
        <p:txBody>
          <a:bodyPr>
            <a:normAutofit/>
          </a:bodyPr>
          <a:lstStyle/>
          <a:p>
            <a:pPr lvl="0"/>
            <a:r>
              <a:rPr lang="ru-RU" sz="5400" dirty="0" smtClean="0">
                <a:solidFill>
                  <a:srgbClr val="FF0000"/>
                </a:solidFill>
              </a:rPr>
              <a:t>Конкурс свободного творчества </a:t>
            </a:r>
            <a:endParaRPr lang="en-US" sz="54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5400" i="1" dirty="0" smtClean="0">
                <a:solidFill>
                  <a:schemeClr val="accent1">
                    <a:lumMod val="75000"/>
                  </a:schemeClr>
                </a:solidFill>
              </a:rPr>
              <a:t>Загадочный мир театра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5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5400" dirty="0"/>
          </a:p>
        </p:txBody>
      </p:sp>
      <p:pic>
        <p:nvPicPr>
          <p:cNvPr id="5122" name="Picture 2" descr="Ребенок читает книгу - 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880320" cy="3600400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2400000"/>
            </a:lightRig>
          </a:scene3d>
          <a:sp3d extrusionH="76200" contourW="12700">
            <a:bevelT/>
            <a:extrusionClr>
              <a:srgbClr val="FF0000"/>
            </a:extrusionClr>
            <a:contourClr>
              <a:srgbClr val="FF000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5 -11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1709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Викторина «Своя игра</a:t>
            </a:r>
            <a:r>
              <a:rPr lang="ru-RU" sz="4800" dirty="0" smtClean="0">
                <a:solidFill>
                  <a:srgbClr val="FF0000"/>
                </a:solidFill>
              </a:rPr>
              <a:t>». Театр. Мифы и реальность.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алиса в стране чуд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753381" cy="2133871"/>
          </a:xfrm>
          <a:prstGeom prst="rect">
            <a:avLst/>
          </a:prstGeom>
          <a:noFill/>
        </p:spPr>
      </p:pic>
      <p:pic>
        <p:nvPicPr>
          <p:cNvPr id="1026" name="Picture 2" descr="https://ds02.infourok.ru/uploads/ex/09d4/00001d5b-5dde2fa5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181234" cy="313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inema.rin.ru/pics/gallery/69/199169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58" y="3717032"/>
            <a:ext cx="45365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0-tub-ru.yandex.net/i?id=6a78a7aa933d5ffa4435facf32c5ded6&amp;n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538605" cy="24084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5-11 классы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Поэтический вечер </a:t>
            </a:r>
            <a:r>
              <a:rPr lang="ru-RU" sz="3200" dirty="0" smtClean="0"/>
              <a:t>«Волшебный мир английской литературы»</a:t>
            </a:r>
          </a:p>
          <a:p>
            <a:endParaRPr lang="ru-RU" dirty="0"/>
          </a:p>
        </p:txBody>
      </p:sp>
      <p:pic>
        <p:nvPicPr>
          <p:cNvPr id="5" name="Picture 7" descr="C:\Users\User43\AppData\Local\Microsoft\Windows\Temporary Internet Files\Content.IE5\6Q1MHMVO\200px-Cervates_jauregu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140968"/>
            <a:ext cx="2540000" cy="3327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2" descr="http://wallbox.ru/wallpapers/preview/201149/muzyka-cdf0532fe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38" y="0"/>
            <a:ext cx="912026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332656"/>
            <a:ext cx="6698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Song</a:t>
            </a:r>
            <a:endParaRPr lang="ru-RU" sz="96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96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contest</a:t>
            </a:r>
            <a:endParaRPr lang="ru-RU" sz="96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96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2018</a:t>
            </a:r>
            <a:endParaRPr lang="ru-RU" sz="9600" b="1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48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The week  of foreign  languages</vt:lpstr>
      <vt:lpstr>5- 9 классы </vt:lpstr>
      <vt:lpstr>5 -11 классы</vt:lpstr>
      <vt:lpstr>5-11 классы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week  of foreign  languages</dc:title>
  <dc:creator>User43</dc:creator>
  <cp:lastModifiedBy>цыганова </cp:lastModifiedBy>
  <cp:revision>5</cp:revision>
  <dcterms:created xsi:type="dcterms:W3CDTF">2015-05-13T12:07:28Z</dcterms:created>
  <dcterms:modified xsi:type="dcterms:W3CDTF">2017-10-12T12:05:29Z</dcterms:modified>
</cp:coreProperties>
</file>